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70" r:id="rId14"/>
    <p:sldId id="269" r:id="rId15"/>
    <p:sldId id="268" r:id="rId16"/>
    <p:sldId id="271" r:id="rId17"/>
    <p:sldId id="272" r:id="rId18"/>
    <p:sldId id="273" r:id="rId19"/>
    <p:sldId id="274" r:id="rId20"/>
  </p:sldIdLst>
  <p:sldSz cx="13955713" cy="9342438"/>
  <p:notesSz cx="6858000" cy="9144000"/>
  <p:defaultTextStyle>
    <a:defPPr>
      <a:defRPr lang="zh-CN"/>
    </a:defPPr>
    <a:lvl1pPr marL="0" algn="l" defTabSz="1118311" rtl="0" eaLnBrk="1" latinLnBrk="0" hangingPunct="1">
      <a:defRPr sz="2201" kern="1200">
        <a:solidFill>
          <a:schemeClr val="tx1"/>
        </a:solidFill>
        <a:latin typeface="+mn-lt"/>
        <a:ea typeface="+mn-ea"/>
        <a:cs typeface="+mn-cs"/>
      </a:defRPr>
    </a:lvl1pPr>
    <a:lvl2pPr marL="559156" algn="l" defTabSz="1118311" rtl="0" eaLnBrk="1" latinLnBrk="0" hangingPunct="1">
      <a:defRPr sz="2201" kern="1200">
        <a:solidFill>
          <a:schemeClr val="tx1"/>
        </a:solidFill>
        <a:latin typeface="+mn-lt"/>
        <a:ea typeface="+mn-ea"/>
        <a:cs typeface="+mn-cs"/>
      </a:defRPr>
    </a:lvl2pPr>
    <a:lvl3pPr marL="1118311" algn="l" defTabSz="1118311" rtl="0" eaLnBrk="1" latinLnBrk="0" hangingPunct="1">
      <a:defRPr sz="2201" kern="1200">
        <a:solidFill>
          <a:schemeClr val="tx1"/>
        </a:solidFill>
        <a:latin typeface="+mn-lt"/>
        <a:ea typeface="+mn-ea"/>
        <a:cs typeface="+mn-cs"/>
      </a:defRPr>
    </a:lvl3pPr>
    <a:lvl4pPr marL="1677467" algn="l" defTabSz="1118311" rtl="0" eaLnBrk="1" latinLnBrk="0" hangingPunct="1">
      <a:defRPr sz="2201" kern="1200">
        <a:solidFill>
          <a:schemeClr val="tx1"/>
        </a:solidFill>
        <a:latin typeface="+mn-lt"/>
        <a:ea typeface="+mn-ea"/>
        <a:cs typeface="+mn-cs"/>
      </a:defRPr>
    </a:lvl4pPr>
    <a:lvl5pPr marL="2236622" algn="l" defTabSz="1118311" rtl="0" eaLnBrk="1" latinLnBrk="0" hangingPunct="1">
      <a:defRPr sz="2201" kern="1200">
        <a:solidFill>
          <a:schemeClr val="tx1"/>
        </a:solidFill>
        <a:latin typeface="+mn-lt"/>
        <a:ea typeface="+mn-ea"/>
        <a:cs typeface="+mn-cs"/>
      </a:defRPr>
    </a:lvl5pPr>
    <a:lvl6pPr marL="2795778" algn="l" defTabSz="1118311" rtl="0" eaLnBrk="1" latinLnBrk="0" hangingPunct="1">
      <a:defRPr sz="2201" kern="1200">
        <a:solidFill>
          <a:schemeClr val="tx1"/>
        </a:solidFill>
        <a:latin typeface="+mn-lt"/>
        <a:ea typeface="+mn-ea"/>
        <a:cs typeface="+mn-cs"/>
      </a:defRPr>
    </a:lvl6pPr>
    <a:lvl7pPr marL="3354934" algn="l" defTabSz="1118311" rtl="0" eaLnBrk="1" latinLnBrk="0" hangingPunct="1">
      <a:defRPr sz="2201" kern="1200">
        <a:solidFill>
          <a:schemeClr val="tx1"/>
        </a:solidFill>
        <a:latin typeface="+mn-lt"/>
        <a:ea typeface="+mn-ea"/>
        <a:cs typeface="+mn-cs"/>
      </a:defRPr>
    </a:lvl7pPr>
    <a:lvl8pPr marL="3914089" algn="l" defTabSz="1118311" rtl="0" eaLnBrk="1" latinLnBrk="0" hangingPunct="1">
      <a:defRPr sz="2201" kern="1200">
        <a:solidFill>
          <a:schemeClr val="tx1"/>
        </a:solidFill>
        <a:latin typeface="+mn-lt"/>
        <a:ea typeface="+mn-ea"/>
        <a:cs typeface="+mn-cs"/>
      </a:defRPr>
    </a:lvl8pPr>
    <a:lvl9pPr marL="4473245" algn="l" defTabSz="1118311" rtl="0" eaLnBrk="1" latinLnBrk="0" hangingPunct="1">
      <a:defRPr sz="2201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8"/>
    <p:restoredTop sz="94676"/>
  </p:normalViewPr>
  <p:slideViewPr>
    <p:cSldViewPr snapToGrid="0" snapToObjects="1">
      <p:cViewPr>
        <p:scale>
          <a:sx n="89" d="100"/>
          <a:sy n="89" d="100"/>
        </p:scale>
        <p:origin x="-40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6679" y="1528960"/>
            <a:ext cx="11862356" cy="3252552"/>
          </a:xfrm>
        </p:spPr>
        <p:txBody>
          <a:bodyPr anchor="b"/>
          <a:lstStyle>
            <a:lvl1pPr algn="ctr">
              <a:defRPr sz="8174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44464" y="4906943"/>
            <a:ext cx="10466785" cy="2255593"/>
          </a:xfrm>
        </p:spPr>
        <p:txBody>
          <a:bodyPr/>
          <a:lstStyle>
            <a:lvl1pPr marL="0" indent="0" algn="ctr">
              <a:buNone/>
              <a:defRPr sz="3270"/>
            </a:lvl1pPr>
            <a:lvl2pPr marL="622844" indent="0" algn="ctr">
              <a:buNone/>
              <a:defRPr sz="2725"/>
            </a:lvl2pPr>
            <a:lvl3pPr marL="1245687" indent="0" algn="ctr">
              <a:buNone/>
              <a:defRPr sz="2452"/>
            </a:lvl3pPr>
            <a:lvl4pPr marL="1868531" indent="0" algn="ctr">
              <a:buNone/>
              <a:defRPr sz="2180"/>
            </a:lvl4pPr>
            <a:lvl5pPr marL="2491374" indent="0" algn="ctr">
              <a:buNone/>
              <a:defRPr sz="2180"/>
            </a:lvl5pPr>
            <a:lvl6pPr marL="3114218" indent="0" algn="ctr">
              <a:buNone/>
              <a:defRPr sz="2180"/>
            </a:lvl6pPr>
            <a:lvl7pPr marL="3737061" indent="0" algn="ctr">
              <a:buNone/>
              <a:defRPr sz="2180"/>
            </a:lvl7pPr>
            <a:lvl8pPr marL="4359905" indent="0" algn="ctr">
              <a:buNone/>
              <a:defRPr sz="2180"/>
            </a:lvl8pPr>
            <a:lvl9pPr marL="4982748" indent="0" algn="ctr">
              <a:buNone/>
              <a:defRPr sz="218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12CFC-160D-ED4F-880C-35123A69ABF5}" type="datetimeFigureOut">
              <a:t>2018/11/1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4770F-85BD-984F-9764-9E2E2754A3B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420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12CFC-160D-ED4F-880C-35123A69ABF5}" type="datetimeFigureOut">
              <a:t>2018/11/1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4770F-85BD-984F-9764-9E2E2754A3B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5269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87058" y="497399"/>
            <a:ext cx="3009201" cy="7917284"/>
          </a:xfrm>
        </p:spPr>
        <p:txBody>
          <a:bodyPr vert="eaVert"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59456" y="497399"/>
            <a:ext cx="8853155" cy="7917284"/>
          </a:xfrm>
        </p:spPr>
        <p:txBody>
          <a:bodyPr vert="eaVert"/>
          <a:lstStyle/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12CFC-160D-ED4F-880C-35123A69ABF5}" type="datetimeFigureOut">
              <a:t>2018/11/1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4770F-85BD-984F-9764-9E2E2754A3B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6409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12CFC-160D-ED4F-880C-35123A69ABF5}" type="datetimeFigureOut">
              <a:t>2018/11/1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4770F-85BD-984F-9764-9E2E2754A3B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1083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188" y="2329124"/>
            <a:ext cx="12036802" cy="3886194"/>
          </a:xfrm>
        </p:spPr>
        <p:txBody>
          <a:bodyPr anchor="b"/>
          <a:lstStyle>
            <a:lvl1pPr>
              <a:defRPr sz="8174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188" y="6252083"/>
            <a:ext cx="12036802" cy="2043658"/>
          </a:xfrm>
        </p:spPr>
        <p:txBody>
          <a:bodyPr/>
          <a:lstStyle>
            <a:lvl1pPr marL="0" indent="0">
              <a:buNone/>
              <a:defRPr sz="3270">
                <a:solidFill>
                  <a:schemeClr val="tx1"/>
                </a:solidFill>
              </a:defRPr>
            </a:lvl1pPr>
            <a:lvl2pPr marL="622844" indent="0">
              <a:buNone/>
              <a:defRPr sz="2725">
                <a:solidFill>
                  <a:schemeClr val="tx1">
                    <a:tint val="75000"/>
                  </a:schemeClr>
                </a:solidFill>
              </a:defRPr>
            </a:lvl2pPr>
            <a:lvl3pPr marL="1245687" indent="0">
              <a:buNone/>
              <a:defRPr sz="2452">
                <a:solidFill>
                  <a:schemeClr val="tx1">
                    <a:tint val="75000"/>
                  </a:schemeClr>
                </a:solidFill>
              </a:defRPr>
            </a:lvl3pPr>
            <a:lvl4pPr marL="1868531" indent="0">
              <a:buNone/>
              <a:defRPr sz="2180">
                <a:solidFill>
                  <a:schemeClr val="tx1">
                    <a:tint val="75000"/>
                  </a:schemeClr>
                </a:solidFill>
              </a:defRPr>
            </a:lvl4pPr>
            <a:lvl5pPr marL="2491374" indent="0">
              <a:buNone/>
              <a:defRPr sz="2180">
                <a:solidFill>
                  <a:schemeClr val="tx1">
                    <a:tint val="75000"/>
                  </a:schemeClr>
                </a:solidFill>
              </a:defRPr>
            </a:lvl5pPr>
            <a:lvl6pPr marL="3114218" indent="0">
              <a:buNone/>
              <a:defRPr sz="2180">
                <a:solidFill>
                  <a:schemeClr val="tx1">
                    <a:tint val="75000"/>
                  </a:schemeClr>
                </a:solidFill>
              </a:defRPr>
            </a:lvl6pPr>
            <a:lvl7pPr marL="3737061" indent="0">
              <a:buNone/>
              <a:defRPr sz="2180">
                <a:solidFill>
                  <a:schemeClr val="tx1">
                    <a:tint val="75000"/>
                  </a:schemeClr>
                </a:solidFill>
              </a:defRPr>
            </a:lvl7pPr>
            <a:lvl8pPr marL="4359905" indent="0">
              <a:buNone/>
              <a:defRPr sz="2180">
                <a:solidFill>
                  <a:schemeClr val="tx1">
                    <a:tint val="75000"/>
                  </a:schemeClr>
                </a:solidFill>
              </a:defRPr>
            </a:lvl8pPr>
            <a:lvl9pPr marL="4982748" indent="0">
              <a:buNone/>
              <a:defRPr sz="21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12CFC-160D-ED4F-880C-35123A69ABF5}" type="datetimeFigureOut">
              <a:t>2018/11/1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4770F-85BD-984F-9764-9E2E2754A3B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6999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9455" y="2486992"/>
            <a:ext cx="5931178" cy="5927691"/>
          </a:xfrm>
        </p:spPr>
        <p:txBody>
          <a:bodyPr/>
          <a:lstStyle/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65080" y="2486992"/>
            <a:ext cx="5931178" cy="5927691"/>
          </a:xfrm>
        </p:spPr>
        <p:txBody>
          <a:bodyPr/>
          <a:lstStyle/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12CFC-160D-ED4F-880C-35123A69ABF5}" type="datetimeFigureOut">
              <a:t>2018/11/1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4770F-85BD-984F-9764-9E2E2754A3B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0181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1273" y="497400"/>
            <a:ext cx="12036802" cy="180577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1274" y="2290196"/>
            <a:ext cx="5903920" cy="1122389"/>
          </a:xfrm>
        </p:spPr>
        <p:txBody>
          <a:bodyPr anchor="b"/>
          <a:lstStyle>
            <a:lvl1pPr marL="0" indent="0">
              <a:buNone/>
              <a:defRPr sz="3270" b="1"/>
            </a:lvl1pPr>
            <a:lvl2pPr marL="622844" indent="0">
              <a:buNone/>
              <a:defRPr sz="2725" b="1"/>
            </a:lvl2pPr>
            <a:lvl3pPr marL="1245687" indent="0">
              <a:buNone/>
              <a:defRPr sz="2452" b="1"/>
            </a:lvl3pPr>
            <a:lvl4pPr marL="1868531" indent="0">
              <a:buNone/>
              <a:defRPr sz="2180" b="1"/>
            </a:lvl4pPr>
            <a:lvl5pPr marL="2491374" indent="0">
              <a:buNone/>
              <a:defRPr sz="2180" b="1"/>
            </a:lvl5pPr>
            <a:lvl6pPr marL="3114218" indent="0">
              <a:buNone/>
              <a:defRPr sz="2180" b="1"/>
            </a:lvl6pPr>
            <a:lvl7pPr marL="3737061" indent="0">
              <a:buNone/>
              <a:defRPr sz="2180" b="1"/>
            </a:lvl7pPr>
            <a:lvl8pPr marL="4359905" indent="0">
              <a:buNone/>
              <a:defRPr sz="2180" b="1"/>
            </a:lvl8pPr>
            <a:lvl9pPr marL="4982748" indent="0">
              <a:buNone/>
              <a:defRPr sz="2180" b="1"/>
            </a:lvl9pPr>
          </a:lstStyle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1274" y="3412585"/>
            <a:ext cx="5903920" cy="5019399"/>
          </a:xfrm>
        </p:spPr>
        <p:txBody>
          <a:bodyPr/>
          <a:lstStyle/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065080" y="2290196"/>
            <a:ext cx="5932996" cy="1122389"/>
          </a:xfrm>
        </p:spPr>
        <p:txBody>
          <a:bodyPr anchor="b"/>
          <a:lstStyle>
            <a:lvl1pPr marL="0" indent="0">
              <a:buNone/>
              <a:defRPr sz="3270" b="1"/>
            </a:lvl1pPr>
            <a:lvl2pPr marL="622844" indent="0">
              <a:buNone/>
              <a:defRPr sz="2725" b="1"/>
            </a:lvl2pPr>
            <a:lvl3pPr marL="1245687" indent="0">
              <a:buNone/>
              <a:defRPr sz="2452" b="1"/>
            </a:lvl3pPr>
            <a:lvl4pPr marL="1868531" indent="0">
              <a:buNone/>
              <a:defRPr sz="2180" b="1"/>
            </a:lvl4pPr>
            <a:lvl5pPr marL="2491374" indent="0">
              <a:buNone/>
              <a:defRPr sz="2180" b="1"/>
            </a:lvl5pPr>
            <a:lvl6pPr marL="3114218" indent="0">
              <a:buNone/>
              <a:defRPr sz="2180" b="1"/>
            </a:lvl6pPr>
            <a:lvl7pPr marL="3737061" indent="0">
              <a:buNone/>
              <a:defRPr sz="2180" b="1"/>
            </a:lvl7pPr>
            <a:lvl8pPr marL="4359905" indent="0">
              <a:buNone/>
              <a:defRPr sz="2180" b="1"/>
            </a:lvl8pPr>
            <a:lvl9pPr marL="4982748" indent="0">
              <a:buNone/>
              <a:defRPr sz="2180" b="1"/>
            </a:lvl9pPr>
          </a:lstStyle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065080" y="3412585"/>
            <a:ext cx="5932996" cy="5019399"/>
          </a:xfrm>
        </p:spPr>
        <p:txBody>
          <a:bodyPr/>
          <a:lstStyle/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12CFC-160D-ED4F-880C-35123A69ABF5}" type="datetimeFigureOut">
              <a:t>2018/11/1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4770F-85BD-984F-9764-9E2E2754A3B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1940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12CFC-160D-ED4F-880C-35123A69ABF5}" type="datetimeFigureOut">
              <a:t>2018/11/1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4770F-85BD-984F-9764-9E2E2754A3B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022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12CFC-160D-ED4F-880C-35123A69ABF5}" type="datetimeFigureOut">
              <a:t>2018/11/1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4770F-85BD-984F-9764-9E2E2754A3B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9049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1273" y="622829"/>
            <a:ext cx="4501081" cy="2179902"/>
          </a:xfrm>
        </p:spPr>
        <p:txBody>
          <a:bodyPr anchor="b"/>
          <a:lstStyle>
            <a:lvl1pPr>
              <a:defRPr sz="4359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2996" y="1345140"/>
            <a:ext cx="7065080" cy="6639186"/>
          </a:xfrm>
        </p:spPr>
        <p:txBody>
          <a:bodyPr/>
          <a:lstStyle>
            <a:lvl1pPr>
              <a:defRPr sz="4359"/>
            </a:lvl1pPr>
            <a:lvl2pPr>
              <a:defRPr sz="3814"/>
            </a:lvl2pPr>
            <a:lvl3pPr>
              <a:defRPr sz="3270"/>
            </a:lvl3pPr>
            <a:lvl4pPr>
              <a:defRPr sz="2725"/>
            </a:lvl4pPr>
            <a:lvl5pPr>
              <a:defRPr sz="2725"/>
            </a:lvl5pPr>
            <a:lvl6pPr>
              <a:defRPr sz="2725"/>
            </a:lvl6pPr>
            <a:lvl7pPr>
              <a:defRPr sz="2725"/>
            </a:lvl7pPr>
            <a:lvl8pPr>
              <a:defRPr sz="2725"/>
            </a:lvl8pPr>
            <a:lvl9pPr>
              <a:defRPr sz="2725"/>
            </a:lvl9pPr>
          </a:lstStyle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1273" y="2802731"/>
            <a:ext cx="4501081" cy="5192407"/>
          </a:xfrm>
        </p:spPr>
        <p:txBody>
          <a:bodyPr/>
          <a:lstStyle>
            <a:lvl1pPr marL="0" indent="0">
              <a:buNone/>
              <a:defRPr sz="2180"/>
            </a:lvl1pPr>
            <a:lvl2pPr marL="622844" indent="0">
              <a:buNone/>
              <a:defRPr sz="1907"/>
            </a:lvl2pPr>
            <a:lvl3pPr marL="1245687" indent="0">
              <a:buNone/>
              <a:defRPr sz="1635"/>
            </a:lvl3pPr>
            <a:lvl4pPr marL="1868531" indent="0">
              <a:buNone/>
              <a:defRPr sz="1362"/>
            </a:lvl4pPr>
            <a:lvl5pPr marL="2491374" indent="0">
              <a:buNone/>
              <a:defRPr sz="1362"/>
            </a:lvl5pPr>
            <a:lvl6pPr marL="3114218" indent="0">
              <a:buNone/>
              <a:defRPr sz="1362"/>
            </a:lvl6pPr>
            <a:lvl7pPr marL="3737061" indent="0">
              <a:buNone/>
              <a:defRPr sz="1362"/>
            </a:lvl7pPr>
            <a:lvl8pPr marL="4359905" indent="0">
              <a:buNone/>
              <a:defRPr sz="1362"/>
            </a:lvl8pPr>
            <a:lvl9pPr marL="4982748" indent="0">
              <a:buNone/>
              <a:defRPr sz="1362"/>
            </a:lvl9pPr>
          </a:lstStyle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12CFC-160D-ED4F-880C-35123A69ABF5}" type="datetimeFigureOut">
              <a:t>2018/11/1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4770F-85BD-984F-9764-9E2E2754A3B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6689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1273" y="622829"/>
            <a:ext cx="4501081" cy="2179902"/>
          </a:xfrm>
        </p:spPr>
        <p:txBody>
          <a:bodyPr anchor="b"/>
          <a:lstStyle>
            <a:lvl1pPr>
              <a:defRPr sz="4359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32996" y="1345140"/>
            <a:ext cx="7065080" cy="6639186"/>
          </a:xfrm>
        </p:spPr>
        <p:txBody>
          <a:bodyPr anchor="t"/>
          <a:lstStyle>
            <a:lvl1pPr marL="0" indent="0">
              <a:buNone/>
              <a:defRPr sz="4359"/>
            </a:lvl1pPr>
            <a:lvl2pPr marL="622844" indent="0">
              <a:buNone/>
              <a:defRPr sz="3814"/>
            </a:lvl2pPr>
            <a:lvl3pPr marL="1245687" indent="0">
              <a:buNone/>
              <a:defRPr sz="3270"/>
            </a:lvl3pPr>
            <a:lvl4pPr marL="1868531" indent="0">
              <a:buNone/>
              <a:defRPr sz="2725"/>
            </a:lvl4pPr>
            <a:lvl5pPr marL="2491374" indent="0">
              <a:buNone/>
              <a:defRPr sz="2725"/>
            </a:lvl5pPr>
            <a:lvl6pPr marL="3114218" indent="0">
              <a:buNone/>
              <a:defRPr sz="2725"/>
            </a:lvl6pPr>
            <a:lvl7pPr marL="3737061" indent="0">
              <a:buNone/>
              <a:defRPr sz="2725"/>
            </a:lvl7pPr>
            <a:lvl8pPr marL="4359905" indent="0">
              <a:buNone/>
              <a:defRPr sz="2725"/>
            </a:lvl8pPr>
            <a:lvl9pPr marL="4982748" indent="0">
              <a:buNone/>
              <a:defRPr sz="2725"/>
            </a:lvl9pPr>
          </a:lstStyle>
          <a:p>
            <a:r>
              <a:rPr lang="zh-CN" altLang="en-US" dirty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1273" y="2802731"/>
            <a:ext cx="4501081" cy="5192407"/>
          </a:xfrm>
        </p:spPr>
        <p:txBody>
          <a:bodyPr/>
          <a:lstStyle>
            <a:lvl1pPr marL="0" indent="0">
              <a:buNone/>
              <a:defRPr sz="2180"/>
            </a:lvl1pPr>
            <a:lvl2pPr marL="622844" indent="0">
              <a:buNone/>
              <a:defRPr sz="1907"/>
            </a:lvl2pPr>
            <a:lvl3pPr marL="1245687" indent="0">
              <a:buNone/>
              <a:defRPr sz="1635"/>
            </a:lvl3pPr>
            <a:lvl4pPr marL="1868531" indent="0">
              <a:buNone/>
              <a:defRPr sz="1362"/>
            </a:lvl4pPr>
            <a:lvl5pPr marL="2491374" indent="0">
              <a:buNone/>
              <a:defRPr sz="1362"/>
            </a:lvl5pPr>
            <a:lvl6pPr marL="3114218" indent="0">
              <a:buNone/>
              <a:defRPr sz="1362"/>
            </a:lvl6pPr>
            <a:lvl7pPr marL="3737061" indent="0">
              <a:buNone/>
              <a:defRPr sz="1362"/>
            </a:lvl7pPr>
            <a:lvl8pPr marL="4359905" indent="0">
              <a:buNone/>
              <a:defRPr sz="1362"/>
            </a:lvl8pPr>
            <a:lvl9pPr marL="4982748" indent="0">
              <a:buNone/>
              <a:defRPr sz="1362"/>
            </a:lvl9pPr>
          </a:lstStyle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12CFC-160D-ED4F-880C-35123A69ABF5}" type="datetimeFigureOut">
              <a:t>2018/11/1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4770F-85BD-984F-9764-9E2E2754A3B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5595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59456" y="497400"/>
            <a:ext cx="12036802" cy="18057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9456" y="2486992"/>
            <a:ext cx="12036802" cy="5927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9455" y="8659058"/>
            <a:ext cx="3140035" cy="4973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12CFC-160D-ED4F-880C-35123A69ABF5}" type="datetimeFigureOut">
              <a:t>2018/11/1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22830" y="8659058"/>
            <a:ext cx="4710053" cy="4973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56223" y="8659058"/>
            <a:ext cx="3140035" cy="4973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24770F-85BD-984F-9764-9E2E2754A3B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1754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45687" rtl="0" eaLnBrk="1" latinLnBrk="0" hangingPunct="1">
        <a:lnSpc>
          <a:spcPct val="90000"/>
        </a:lnSpc>
        <a:spcBef>
          <a:spcPct val="0"/>
        </a:spcBef>
        <a:buNone/>
        <a:defRPr sz="59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1422" indent="-311422" algn="l" defTabSz="1245687" rtl="0" eaLnBrk="1" latinLnBrk="0" hangingPunct="1">
        <a:lnSpc>
          <a:spcPct val="90000"/>
        </a:lnSpc>
        <a:spcBef>
          <a:spcPts val="1362"/>
        </a:spcBef>
        <a:buFont typeface="Arial" panose="020B0604020202020204" pitchFamily="34" charset="0"/>
        <a:buChar char="•"/>
        <a:defRPr sz="3814" kern="1200">
          <a:solidFill>
            <a:schemeClr val="tx1"/>
          </a:solidFill>
          <a:latin typeface="+mn-lt"/>
          <a:ea typeface="+mn-ea"/>
          <a:cs typeface="+mn-cs"/>
        </a:defRPr>
      </a:lvl1pPr>
      <a:lvl2pPr marL="934265" indent="-311422" algn="l" defTabSz="1245687" rtl="0" eaLnBrk="1" latinLnBrk="0" hangingPunct="1">
        <a:lnSpc>
          <a:spcPct val="90000"/>
        </a:lnSpc>
        <a:spcBef>
          <a:spcPts val="681"/>
        </a:spcBef>
        <a:buFont typeface="Arial" panose="020B0604020202020204" pitchFamily="34" charset="0"/>
        <a:buChar char="•"/>
        <a:defRPr sz="3270" kern="1200">
          <a:solidFill>
            <a:schemeClr val="tx1"/>
          </a:solidFill>
          <a:latin typeface="+mn-lt"/>
          <a:ea typeface="+mn-ea"/>
          <a:cs typeface="+mn-cs"/>
        </a:defRPr>
      </a:lvl2pPr>
      <a:lvl3pPr marL="1557109" indent="-311422" algn="l" defTabSz="1245687" rtl="0" eaLnBrk="1" latinLnBrk="0" hangingPunct="1">
        <a:lnSpc>
          <a:spcPct val="90000"/>
        </a:lnSpc>
        <a:spcBef>
          <a:spcPts val="681"/>
        </a:spcBef>
        <a:buFont typeface="Arial" panose="020B0604020202020204" pitchFamily="34" charset="0"/>
        <a:buChar char="•"/>
        <a:defRPr sz="2725" kern="1200">
          <a:solidFill>
            <a:schemeClr val="tx1"/>
          </a:solidFill>
          <a:latin typeface="+mn-lt"/>
          <a:ea typeface="+mn-ea"/>
          <a:cs typeface="+mn-cs"/>
        </a:defRPr>
      </a:lvl3pPr>
      <a:lvl4pPr marL="2179952" indent="-311422" algn="l" defTabSz="1245687" rtl="0" eaLnBrk="1" latinLnBrk="0" hangingPunct="1">
        <a:lnSpc>
          <a:spcPct val="90000"/>
        </a:lnSpc>
        <a:spcBef>
          <a:spcPts val="681"/>
        </a:spcBef>
        <a:buFont typeface="Arial" panose="020B0604020202020204" pitchFamily="34" charset="0"/>
        <a:buChar char="•"/>
        <a:defRPr sz="2452" kern="1200">
          <a:solidFill>
            <a:schemeClr val="tx1"/>
          </a:solidFill>
          <a:latin typeface="+mn-lt"/>
          <a:ea typeface="+mn-ea"/>
          <a:cs typeface="+mn-cs"/>
        </a:defRPr>
      </a:lvl4pPr>
      <a:lvl5pPr marL="2802796" indent="-311422" algn="l" defTabSz="1245687" rtl="0" eaLnBrk="1" latinLnBrk="0" hangingPunct="1">
        <a:lnSpc>
          <a:spcPct val="90000"/>
        </a:lnSpc>
        <a:spcBef>
          <a:spcPts val="681"/>
        </a:spcBef>
        <a:buFont typeface="Arial" panose="020B0604020202020204" pitchFamily="34" charset="0"/>
        <a:buChar char="•"/>
        <a:defRPr sz="2452" kern="1200">
          <a:solidFill>
            <a:schemeClr val="tx1"/>
          </a:solidFill>
          <a:latin typeface="+mn-lt"/>
          <a:ea typeface="+mn-ea"/>
          <a:cs typeface="+mn-cs"/>
        </a:defRPr>
      </a:lvl5pPr>
      <a:lvl6pPr marL="3425640" indent="-311422" algn="l" defTabSz="1245687" rtl="0" eaLnBrk="1" latinLnBrk="0" hangingPunct="1">
        <a:lnSpc>
          <a:spcPct val="90000"/>
        </a:lnSpc>
        <a:spcBef>
          <a:spcPts val="681"/>
        </a:spcBef>
        <a:buFont typeface="Arial" panose="020B0604020202020204" pitchFamily="34" charset="0"/>
        <a:buChar char="•"/>
        <a:defRPr sz="2452" kern="1200">
          <a:solidFill>
            <a:schemeClr val="tx1"/>
          </a:solidFill>
          <a:latin typeface="+mn-lt"/>
          <a:ea typeface="+mn-ea"/>
          <a:cs typeface="+mn-cs"/>
        </a:defRPr>
      </a:lvl6pPr>
      <a:lvl7pPr marL="4048483" indent="-311422" algn="l" defTabSz="1245687" rtl="0" eaLnBrk="1" latinLnBrk="0" hangingPunct="1">
        <a:lnSpc>
          <a:spcPct val="90000"/>
        </a:lnSpc>
        <a:spcBef>
          <a:spcPts val="681"/>
        </a:spcBef>
        <a:buFont typeface="Arial" panose="020B0604020202020204" pitchFamily="34" charset="0"/>
        <a:buChar char="•"/>
        <a:defRPr sz="2452" kern="1200">
          <a:solidFill>
            <a:schemeClr val="tx1"/>
          </a:solidFill>
          <a:latin typeface="+mn-lt"/>
          <a:ea typeface="+mn-ea"/>
          <a:cs typeface="+mn-cs"/>
        </a:defRPr>
      </a:lvl7pPr>
      <a:lvl8pPr marL="4671327" indent="-311422" algn="l" defTabSz="1245687" rtl="0" eaLnBrk="1" latinLnBrk="0" hangingPunct="1">
        <a:lnSpc>
          <a:spcPct val="90000"/>
        </a:lnSpc>
        <a:spcBef>
          <a:spcPts val="681"/>
        </a:spcBef>
        <a:buFont typeface="Arial" panose="020B0604020202020204" pitchFamily="34" charset="0"/>
        <a:buChar char="•"/>
        <a:defRPr sz="2452" kern="1200">
          <a:solidFill>
            <a:schemeClr val="tx1"/>
          </a:solidFill>
          <a:latin typeface="+mn-lt"/>
          <a:ea typeface="+mn-ea"/>
          <a:cs typeface="+mn-cs"/>
        </a:defRPr>
      </a:lvl8pPr>
      <a:lvl9pPr marL="5294170" indent="-311422" algn="l" defTabSz="1245687" rtl="0" eaLnBrk="1" latinLnBrk="0" hangingPunct="1">
        <a:lnSpc>
          <a:spcPct val="90000"/>
        </a:lnSpc>
        <a:spcBef>
          <a:spcPts val="681"/>
        </a:spcBef>
        <a:buFont typeface="Arial" panose="020B0604020202020204" pitchFamily="34" charset="0"/>
        <a:buChar char="•"/>
        <a:defRPr sz="24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45687" rtl="0" eaLnBrk="1" latinLnBrk="0" hangingPunct="1">
        <a:defRPr sz="2452" kern="1200">
          <a:solidFill>
            <a:schemeClr val="tx1"/>
          </a:solidFill>
          <a:latin typeface="+mn-lt"/>
          <a:ea typeface="+mn-ea"/>
          <a:cs typeface="+mn-cs"/>
        </a:defRPr>
      </a:lvl1pPr>
      <a:lvl2pPr marL="622844" algn="l" defTabSz="1245687" rtl="0" eaLnBrk="1" latinLnBrk="0" hangingPunct="1">
        <a:defRPr sz="2452" kern="1200">
          <a:solidFill>
            <a:schemeClr val="tx1"/>
          </a:solidFill>
          <a:latin typeface="+mn-lt"/>
          <a:ea typeface="+mn-ea"/>
          <a:cs typeface="+mn-cs"/>
        </a:defRPr>
      </a:lvl2pPr>
      <a:lvl3pPr marL="1245687" algn="l" defTabSz="1245687" rtl="0" eaLnBrk="1" latinLnBrk="0" hangingPunct="1">
        <a:defRPr sz="2452" kern="1200">
          <a:solidFill>
            <a:schemeClr val="tx1"/>
          </a:solidFill>
          <a:latin typeface="+mn-lt"/>
          <a:ea typeface="+mn-ea"/>
          <a:cs typeface="+mn-cs"/>
        </a:defRPr>
      </a:lvl3pPr>
      <a:lvl4pPr marL="1868531" algn="l" defTabSz="1245687" rtl="0" eaLnBrk="1" latinLnBrk="0" hangingPunct="1">
        <a:defRPr sz="2452" kern="1200">
          <a:solidFill>
            <a:schemeClr val="tx1"/>
          </a:solidFill>
          <a:latin typeface="+mn-lt"/>
          <a:ea typeface="+mn-ea"/>
          <a:cs typeface="+mn-cs"/>
        </a:defRPr>
      </a:lvl4pPr>
      <a:lvl5pPr marL="2491374" algn="l" defTabSz="1245687" rtl="0" eaLnBrk="1" latinLnBrk="0" hangingPunct="1">
        <a:defRPr sz="2452" kern="1200">
          <a:solidFill>
            <a:schemeClr val="tx1"/>
          </a:solidFill>
          <a:latin typeface="+mn-lt"/>
          <a:ea typeface="+mn-ea"/>
          <a:cs typeface="+mn-cs"/>
        </a:defRPr>
      </a:lvl5pPr>
      <a:lvl6pPr marL="3114218" algn="l" defTabSz="1245687" rtl="0" eaLnBrk="1" latinLnBrk="0" hangingPunct="1">
        <a:defRPr sz="2452" kern="1200">
          <a:solidFill>
            <a:schemeClr val="tx1"/>
          </a:solidFill>
          <a:latin typeface="+mn-lt"/>
          <a:ea typeface="+mn-ea"/>
          <a:cs typeface="+mn-cs"/>
        </a:defRPr>
      </a:lvl6pPr>
      <a:lvl7pPr marL="3737061" algn="l" defTabSz="1245687" rtl="0" eaLnBrk="1" latinLnBrk="0" hangingPunct="1">
        <a:defRPr sz="2452" kern="1200">
          <a:solidFill>
            <a:schemeClr val="tx1"/>
          </a:solidFill>
          <a:latin typeface="+mn-lt"/>
          <a:ea typeface="+mn-ea"/>
          <a:cs typeface="+mn-cs"/>
        </a:defRPr>
      </a:lvl7pPr>
      <a:lvl8pPr marL="4359905" algn="l" defTabSz="1245687" rtl="0" eaLnBrk="1" latinLnBrk="0" hangingPunct="1">
        <a:defRPr sz="2452" kern="1200">
          <a:solidFill>
            <a:schemeClr val="tx1"/>
          </a:solidFill>
          <a:latin typeface="+mn-lt"/>
          <a:ea typeface="+mn-ea"/>
          <a:cs typeface="+mn-cs"/>
        </a:defRPr>
      </a:lvl8pPr>
      <a:lvl9pPr marL="4982748" algn="l" defTabSz="1245687" rtl="0" eaLnBrk="1" latinLnBrk="0" hangingPunct="1">
        <a:defRPr sz="24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2A648FA-60BB-B64A-9708-9B64BC9AA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57" y="2244282"/>
            <a:ext cx="6089277" cy="223088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A6B9676-D3B6-4341-82D2-297B49931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698" y="2244282"/>
            <a:ext cx="5636870" cy="508480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A1EECAA-FE1A-E749-87D1-2D8637114BFC}"/>
              </a:ext>
            </a:extLst>
          </p:cNvPr>
          <p:cNvSpPr/>
          <p:nvPr/>
        </p:nvSpPr>
        <p:spPr>
          <a:xfrm>
            <a:off x="2519725" y="1558743"/>
            <a:ext cx="2813538" cy="544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2000"/>
              <a:t>通信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2931E17-99DE-1E4D-9EB0-E56F7CF3DD2E}"/>
              </a:ext>
            </a:extLst>
          </p:cNvPr>
          <p:cNvSpPr/>
          <p:nvPr/>
        </p:nvSpPr>
        <p:spPr>
          <a:xfrm>
            <a:off x="8623364" y="1532236"/>
            <a:ext cx="2813538" cy="544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2000"/>
              <a:t>通信（被窃听）</a:t>
            </a:r>
          </a:p>
        </p:txBody>
      </p:sp>
    </p:spTree>
    <p:extLst>
      <p:ext uri="{BB962C8B-B14F-4D97-AF65-F5344CB8AC3E}">
        <p14:creationId xmlns:p14="http://schemas.microsoft.com/office/powerpoint/2010/main" val="3689892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100C310-BD86-F242-AC5F-14A1FEA83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318" y="4116672"/>
            <a:ext cx="4980569" cy="28246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4C6CCCB-FF5F-3A4F-AF74-B90D1425F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946" y="4210073"/>
            <a:ext cx="5039827" cy="2865958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3767295-2450-C743-BF43-84793D634F07}"/>
              </a:ext>
            </a:extLst>
          </p:cNvPr>
          <p:cNvSpPr txBox="1">
            <a:spLocks/>
          </p:cNvSpPr>
          <p:nvPr/>
        </p:nvSpPr>
        <p:spPr>
          <a:xfrm>
            <a:off x="1736950" y="3296840"/>
            <a:ext cx="4631304" cy="43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buNone/>
            </a:pPr>
            <a:r>
              <a:rPr kumimoji="1" lang="zh-CN" altLang="en-US" sz="1600"/>
              <a:t>在公钥密码中，任何人都可以使用公钥进行加密</a:t>
            </a:r>
            <a:endParaRPr kumimoji="1" lang="en-US" altLang="zh-CN" sz="160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7E6A095C-8D8F-1945-A21C-3A1D59865730}"/>
              </a:ext>
            </a:extLst>
          </p:cNvPr>
          <p:cNvSpPr txBox="1">
            <a:spLocks/>
          </p:cNvSpPr>
          <p:nvPr/>
        </p:nvSpPr>
        <p:spPr>
          <a:xfrm>
            <a:off x="7437945" y="3271989"/>
            <a:ext cx="4631304" cy="43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buNone/>
            </a:pPr>
            <a:r>
              <a:rPr kumimoji="1" lang="zh-CN" altLang="en-US" sz="1600"/>
              <a:t>在数字签名中，任何人都可以使用公钥验证签名</a:t>
            </a:r>
            <a:endParaRPr kumimoji="1" lang="en-US" altLang="zh-CN" sz="160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F73C4ED-53C4-BE43-A544-80D1AA7B38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840" y="1596137"/>
            <a:ext cx="97409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2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B92B466-33BA-F04E-9809-68226D677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58" y="2773535"/>
            <a:ext cx="5651329" cy="46367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EE468E5-36D8-9D45-B8E3-E746AF582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311" y="2394428"/>
            <a:ext cx="5546437" cy="5185993"/>
          </a:xfrm>
          <a:prstGeom prst="rect">
            <a:avLst/>
          </a:prstGeom>
        </p:spPr>
      </p:pic>
      <p:sp>
        <p:nvSpPr>
          <p:cNvPr id="6" name="右箭头 5">
            <a:extLst>
              <a:ext uri="{FF2B5EF4-FFF2-40B4-BE49-F238E27FC236}">
                <a16:creationId xmlns:a16="http://schemas.microsoft.com/office/drawing/2014/main" id="{66CB4BA2-FAD3-8F42-A159-10528C549832}"/>
              </a:ext>
            </a:extLst>
          </p:cNvPr>
          <p:cNvSpPr/>
          <p:nvPr/>
        </p:nvSpPr>
        <p:spPr>
          <a:xfrm>
            <a:off x="6655909" y="5009712"/>
            <a:ext cx="723464" cy="8605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9335B5F-75C6-AD46-A965-E80ACA963D32}"/>
              </a:ext>
            </a:extLst>
          </p:cNvPr>
          <p:cNvSpPr txBox="1"/>
          <p:nvPr/>
        </p:nvSpPr>
        <p:spPr>
          <a:xfrm>
            <a:off x="6734286" y="4638563"/>
            <a:ext cx="632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/>
              <a:t>改进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9064312-78A0-0641-841A-E5D906EF7F80}"/>
              </a:ext>
            </a:extLst>
          </p:cNvPr>
          <p:cNvSpPr/>
          <p:nvPr/>
        </p:nvSpPr>
        <p:spPr>
          <a:xfrm>
            <a:off x="4317658" y="1500762"/>
            <a:ext cx="4833257" cy="653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2800"/>
              <a:t>数字签名过程及其改进</a:t>
            </a:r>
          </a:p>
        </p:txBody>
      </p:sp>
    </p:spTree>
    <p:extLst>
      <p:ext uri="{BB962C8B-B14F-4D97-AF65-F5344CB8AC3E}">
        <p14:creationId xmlns:p14="http://schemas.microsoft.com/office/powerpoint/2010/main" val="327372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5161D78-D309-8C42-B1B2-D09451D22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101" y="1359449"/>
            <a:ext cx="4691363" cy="59275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1489674-23B2-9946-B1DD-5BAE71DE3337}"/>
              </a:ext>
            </a:extLst>
          </p:cNvPr>
          <p:cNvSpPr/>
          <p:nvPr/>
        </p:nvSpPr>
        <p:spPr>
          <a:xfrm>
            <a:off x="5402079" y="7475965"/>
            <a:ext cx="2616200" cy="355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2000"/>
              <a:t>数字签名完整流程</a:t>
            </a:r>
          </a:p>
        </p:txBody>
      </p:sp>
    </p:spTree>
    <p:extLst>
      <p:ext uri="{BB962C8B-B14F-4D97-AF65-F5344CB8AC3E}">
        <p14:creationId xmlns:p14="http://schemas.microsoft.com/office/powerpoint/2010/main" val="362053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组合 94">
            <a:extLst>
              <a:ext uri="{FF2B5EF4-FFF2-40B4-BE49-F238E27FC236}">
                <a16:creationId xmlns:a16="http://schemas.microsoft.com/office/drawing/2014/main" id="{3AD2E4E0-1437-614D-9FEA-3EB23C950AEF}"/>
              </a:ext>
            </a:extLst>
          </p:cNvPr>
          <p:cNvGrpSpPr/>
          <p:nvPr/>
        </p:nvGrpSpPr>
        <p:grpSpPr>
          <a:xfrm>
            <a:off x="3497240" y="656587"/>
            <a:ext cx="9230137" cy="6578264"/>
            <a:chOff x="2010219" y="915005"/>
            <a:chExt cx="9230137" cy="6578264"/>
          </a:xfrm>
        </p:grpSpPr>
        <p:cxnSp>
          <p:nvCxnSpPr>
            <p:cNvPr id="74" name="直线箭头连接符 73">
              <a:extLst>
                <a:ext uri="{FF2B5EF4-FFF2-40B4-BE49-F238E27FC236}">
                  <a16:creationId xmlns:a16="http://schemas.microsoft.com/office/drawing/2014/main" id="{9886A114-A70D-9A40-9843-AAD5302B141D}"/>
                </a:ext>
              </a:extLst>
            </p:cNvPr>
            <p:cNvCxnSpPr>
              <a:cxnSpLocks/>
            </p:cNvCxnSpPr>
            <p:nvPr/>
          </p:nvCxnSpPr>
          <p:spPr>
            <a:xfrm>
              <a:off x="6777408" y="2547399"/>
              <a:ext cx="0" cy="279726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箭头连接符 78">
              <a:extLst>
                <a:ext uri="{FF2B5EF4-FFF2-40B4-BE49-F238E27FC236}">
                  <a16:creationId xmlns:a16="http://schemas.microsoft.com/office/drawing/2014/main" id="{38515DCF-71B5-A842-82DE-6D908BD78E1C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>
              <a:off x="4581571" y="2475481"/>
              <a:ext cx="120942" cy="3424619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EE735EB4-D051-3747-BE36-F81BD00F6B36}"/>
                </a:ext>
              </a:extLst>
            </p:cNvPr>
            <p:cNvGrpSpPr/>
            <p:nvPr/>
          </p:nvGrpSpPr>
          <p:grpSpPr>
            <a:xfrm>
              <a:off x="2010219" y="915005"/>
              <a:ext cx="9230137" cy="6578264"/>
              <a:chOff x="2010219" y="915005"/>
              <a:chExt cx="9230137" cy="6578264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08A270E5-589E-2043-9967-6FC9A39D2B04}"/>
                  </a:ext>
                </a:extLst>
              </p:cNvPr>
              <p:cNvGrpSpPr/>
              <p:nvPr/>
            </p:nvGrpSpPr>
            <p:grpSpPr>
              <a:xfrm>
                <a:off x="3644068" y="1478292"/>
                <a:ext cx="2116890" cy="997189"/>
                <a:chOff x="5542687" y="253030"/>
                <a:chExt cx="2116890" cy="997189"/>
              </a:xfrm>
            </p:grpSpPr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FA29E7D7-3D9F-944A-9E4C-CC1484C612D0}"/>
                    </a:ext>
                  </a:extLst>
                </p:cNvPr>
                <p:cNvSpPr/>
                <p:nvPr/>
              </p:nvSpPr>
              <p:spPr>
                <a:xfrm>
                  <a:off x="5542687" y="253030"/>
                  <a:ext cx="2116890" cy="9971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zh-CN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kumimoji="1" lang="en-US" altLang="zh-CN">
                      <a:solidFill>
                        <a:schemeClr val="tx1"/>
                      </a:solidFill>
                    </a:rPr>
                    <a:t>Apple</a:t>
                  </a:r>
                  <a:r>
                    <a:rPr kumimoji="1" lang="zh-CN" altLang="en-US">
                      <a:solidFill>
                        <a:schemeClr val="tx1"/>
                      </a:solidFill>
                    </a:rPr>
                    <a:t>后台</a:t>
                  </a:r>
                  <a:endParaRPr kumimoji="1" lang="en-US" altLang="zh-CN">
                    <a:solidFill>
                      <a:schemeClr val="tx1"/>
                    </a:solidFill>
                  </a:endParaRPr>
                </a:p>
                <a:p>
                  <a:pPr algn="ctr"/>
                  <a:endParaRPr kumimoji="1" lang="en-US" altLang="zh-CN"/>
                </a:p>
                <a:p>
                  <a:pPr algn="ctr"/>
                  <a:endParaRPr kumimoji="1" lang="en-US" altLang="zh-CN"/>
                </a:p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18776487-6D76-4144-9CB3-25BBF81B1D2F}"/>
                    </a:ext>
                  </a:extLst>
                </p:cNvPr>
                <p:cNvSpPr/>
                <p:nvPr/>
              </p:nvSpPr>
              <p:spPr>
                <a:xfrm>
                  <a:off x="5837896" y="676366"/>
                  <a:ext cx="1574381" cy="519056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sz="1700">
                      <a:solidFill>
                        <a:srgbClr val="FFFF00"/>
                      </a:solidFill>
                    </a:rPr>
                    <a:t>🔑</a:t>
                  </a:r>
                  <a:r>
                    <a:rPr kumimoji="1" lang="en-US" altLang="zh-CN" sz="1700">
                      <a:solidFill>
                        <a:schemeClr val="bg1"/>
                      </a:solidFill>
                    </a:rPr>
                    <a:t>Apple</a:t>
                  </a:r>
                  <a:r>
                    <a:rPr kumimoji="1" lang="zh-CN" altLang="en-US" sz="1700">
                      <a:solidFill>
                        <a:schemeClr val="bg1"/>
                      </a:solidFill>
                    </a:rPr>
                    <a:t> 私钥</a:t>
                  </a:r>
                  <a:endParaRPr kumimoji="1" lang="en-US" altLang="zh-CN" sz="170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B8D8A98C-2E6A-6048-8D92-8F383ADC86BB}"/>
                  </a:ext>
                </a:extLst>
              </p:cNvPr>
              <p:cNvGrpSpPr/>
              <p:nvPr/>
            </p:nvGrpSpPr>
            <p:grpSpPr>
              <a:xfrm>
                <a:off x="8126831" y="1478292"/>
                <a:ext cx="1968493" cy="978128"/>
                <a:chOff x="6341317" y="389211"/>
                <a:chExt cx="1968493" cy="978128"/>
              </a:xfrm>
            </p:grpSpPr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73EC05A2-C049-0E49-91BC-2A5AC913E4A6}"/>
                    </a:ext>
                  </a:extLst>
                </p:cNvPr>
                <p:cNvSpPr/>
                <p:nvPr/>
              </p:nvSpPr>
              <p:spPr>
                <a:xfrm>
                  <a:off x="6341317" y="389211"/>
                  <a:ext cx="1968493" cy="97812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zh-CN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kumimoji="1" lang="en-US" altLang="zh-CN">
                      <a:solidFill>
                        <a:schemeClr val="tx1"/>
                      </a:solidFill>
                    </a:rPr>
                    <a:t>iOS</a:t>
                  </a:r>
                  <a:r>
                    <a:rPr kumimoji="1" lang="zh-CN" altLang="en-US">
                      <a:solidFill>
                        <a:schemeClr val="tx1"/>
                      </a:solidFill>
                    </a:rPr>
                    <a:t>设备</a:t>
                  </a:r>
                  <a:endParaRPr kumimoji="1" lang="en-US" altLang="zh-CN">
                    <a:solidFill>
                      <a:schemeClr val="tx1"/>
                    </a:solidFill>
                  </a:endParaRPr>
                </a:p>
                <a:p>
                  <a:pPr algn="ctr"/>
                  <a:endParaRPr kumimoji="1" lang="en-US" altLang="zh-CN"/>
                </a:p>
                <a:p>
                  <a:pPr algn="ctr"/>
                  <a:endParaRPr kumimoji="1" lang="en-US" altLang="zh-CN"/>
                </a:p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CD03E25D-7EE4-A742-B3D4-C10FBC9436AD}"/>
                    </a:ext>
                  </a:extLst>
                </p:cNvPr>
                <p:cNvSpPr/>
                <p:nvPr/>
              </p:nvSpPr>
              <p:spPr>
                <a:xfrm>
                  <a:off x="6593034" y="767925"/>
                  <a:ext cx="1440000" cy="5580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sz="1700">
                      <a:solidFill>
                        <a:srgbClr val="FFFF00"/>
                      </a:solidFill>
                    </a:rPr>
                    <a:t>🔑</a:t>
                  </a:r>
                  <a:r>
                    <a:rPr kumimoji="1" lang="en-US" altLang="zh-CN" sz="1700"/>
                    <a:t>Apple</a:t>
                  </a:r>
                  <a:r>
                    <a:rPr kumimoji="1" lang="zh-CN" altLang="en-US" sz="1700"/>
                    <a:t> 公钥</a:t>
                  </a:r>
                  <a:endParaRPr kumimoji="1" lang="en-US" altLang="zh-CN" sz="1700"/>
                </a:p>
              </p:txBody>
            </p:sp>
          </p:grpSp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60FA795C-B3F3-1443-8C25-862F9BB53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184306" y="4182935"/>
                <a:ext cx="317500" cy="317500"/>
              </a:xfrm>
              <a:prstGeom prst="rect">
                <a:avLst/>
              </a:prstGeom>
            </p:spPr>
          </p:pic>
          <p:pic>
            <p:nvPicPr>
              <p:cNvPr id="60" name="图片 59">
                <a:extLst>
                  <a:ext uri="{FF2B5EF4-FFF2-40B4-BE49-F238E27FC236}">
                    <a16:creationId xmlns:a16="http://schemas.microsoft.com/office/drawing/2014/main" id="{69E8A4B9-2DA4-9648-9CE7-3604C8B210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51514" y="1255856"/>
                <a:ext cx="1291543" cy="1291543"/>
              </a:xfrm>
              <a:prstGeom prst="rect">
                <a:avLst/>
              </a:prstGeom>
            </p:spPr>
          </p:pic>
          <p:grpSp>
            <p:nvGrpSpPr>
              <p:cNvPr id="67" name="组合 66">
                <a:extLst>
                  <a:ext uri="{FF2B5EF4-FFF2-40B4-BE49-F238E27FC236}">
                    <a16:creationId xmlns:a16="http://schemas.microsoft.com/office/drawing/2014/main" id="{7A32306F-2BE0-524F-9A5A-3A2431FFE6D2}"/>
                  </a:ext>
                </a:extLst>
              </p:cNvPr>
              <p:cNvGrpSpPr/>
              <p:nvPr/>
            </p:nvGrpSpPr>
            <p:grpSpPr>
              <a:xfrm>
                <a:off x="2010219" y="5344659"/>
                <a:ext cx="9230137" cy="2148610"/>
                <a:chOff x="2010219" y="5344659"/>
                <a:chExt cx="9230137" cy="2148610"/>
              </a:xfrm>
            </p:grpSpPr>
            <p:sp>
              <p:nvSpPr>
                <p:cNvPr id="48" name="内容占位符 2">
                  <a:extLst>
                    <a:ext uri="{FF2B5EF4-FFF2-40B4-BE49-F238E27FC236}">
                      <a16:creationId xmlns:a16="http://schemas.microsoft.com/office/drawing/2014/main" id="{8557C0DF-80E5-8840-830F-EF3644A5033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188740" y="6579543"/>
                  <a:ext cx="380106" cy="30636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ts val="2000"/>
                    </a:lnSpc>
                    <a:spcBef>
                      <a:spcPts val="1000"/>
                    </a:spcBef>
                    <a:buFont typeface="Wingdings" panose="05000000000000000000" pitchFamily="2" charset="2"/>
                    <a:buChar char="n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p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ü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Ø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l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ts val="1600"/>
                    </a:lnSpc>
                    <a:buNone/>
                  </a:pPr>
                  <a:r>
                    <a:rPr kumimoji="1" lang="zh-CN" altLang="en-US" sz="1600">
                      <a:solidFill>
                        <a:srgbClr val="7030A0"/>
                      </a:solidFill>
                    </a:rPr>
                    <a:t>②</a:t>
                  </a:r>
                  <a:endParaRPr kumimoji="1" lang="en-US" altLang="zh-CN" sz="1600">
                    <a:solidFill>
                      <a:srgbClr val="7030A0"/>
                    </a:solidFill>
                  </a:endParaRPr>
                </a:p>
              </p:txBody>
            </p:sp>
            <p:grpSp>
              <p:nvGrpSpPr>
                <p:cNvPr id="66" name="组合 65">
                  <a:extLst>
                    <a:ext uri="{FF2B5EF4-FFF2-40B4-BE49-F238E27FC236}">
                      <a16:creationId xmlns:a16="http://schemas.microsoft.com/office/drawing/2014/main" id="{E995EEC3-1B09-4049-BE84-29441562D183}"/>
                    </a:ext>
                  </a:extLst>
                </p:cNvPr>
                <p:cNvGrpSpPr/>
                <p:nvPr/>
              </p:nvGrpSpPr>
              <p:grpSpPr>
                <a:xfrm>
                  <a:off x="2010219" y="5344659"/>
                  <a:ext cx="9230137" cy="2148610"/>
                  <a:chOff x="2290158" y="2585659"/>
                  <a:chExt cx="9230137" cy="2148610"/>
                </a:xfrm>
              </p:grpSpPr>
              <p:cxnSp>
                <p:nvCxnSpPr>
                  <p:cNvPr id="18" name="直线箭头连接符 17">
                    <a:extLst>
                      <a:ext uri="{FF2B5EF4-FFF2-40B4-BE49-F238E27FC236}">
                        <a16:creationId xmlns:a16="http://schemas.microsoft.com/office/drawing/2014/main" id="{4840740C-967F-C045-956A-11667B8D22AE}"/>
                      </a:ext>
                    </a:extLst>
                  </p:cNvPr>
                  <p:cNvCxnSpPr>
                    <a:cxnSpLocks/>
                    <a:stCxn id="24" idx="3"/>
                    <a:endCxn id="54" idx="1"/>
                  </p:cNvCxnSpPr>
                  <p:nvPr/>
                </p:nvCxnSpPr>
                <p:spPr>
                  <a:xfrm>
                    <a:off x="3748425" y="3799717"/>
                    <a:ext cx="2527631" cy="311783"/>
                  </a:xfrm>
                  <a:prstGeom prst="straightConnector1">
                    <a:avLst/>
                  </a:prstGeom>
                  <a:ln w="38100">
                    <a:solidFill>
                      <a:srgbClr val="00B0F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直线箭头连接符 18">
                    <a:extLst>
                      <a:ext uri="{FF2B5EF4-FFF2-40B4-BE49-F238E27FC236}">
                        <a16:creationId xmlns:a16="http://schemas.microsoft.com/office/drawing/2014/main" id="{7CC7D1AA-AE1D-3E44-B64F-3E206B03EEFB}"/>
                      </a:ext>
                    </a:extLst>
                  </p:cNvPr>
                  <p:cNvCxnSpPr>
                    <a:cxnSpLocks/>
                    <a:endCxn id="54" idx="3"/>
                  </p:cNvCxnSpPr>
                  <p:nvPr/>
                </p:nvCxnSpPr>
                <p:spPr>
                  <a:xfrm flipH="1">
                    <a:off x="7924846" y="4105053"/>
                    <a:ext cx="2074642" cy="6446"/>
                  </a:xfrm>
                  <a:prstGeom prst="straightConnector1">
                    <a:avLst/>
                  </a:prstGeom>
                  <a:ln w="38100">
                    <a:solidFill>
                      <a:srgbClr val="00B0F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5" name="组合 64">
                    <a:extLst>
                      <a:ext uri="{FF2B5EF4-FFF2-40B4-BE49-F238E27FC236}">
                        <a16:creationId xmlns:a16="http://schemas.microsoft.com/office/drawing/2014/main" id="{0B7F61B2-435D-974F-8C88-FEE519FACEB0}"/>
                      </a:ext>
                    </a:extLst>
                  </p:cNvPr>
                  <p:cNvGrpSpPr/>
                  <p:nvPr/>
                </p:nvGrpSpPr>
                <p:grpSpPr>
                  <a:xfrm>
                    <a:off x="2290158" y="2585659"/>
                    <a:ext cx="9230137" cy="2148610"/>
                    <a:chOff x="2290158" y="2585659"/>
                    <a:chExt cx="9230137" cy="2148610"/>
                  </a:xfrm>
                </p:grpSpPr>
                <p:grpSp>
                  <p:nvGrpSpPr>
                    <p:cNvPr id="16" name="组合 15">
                      <a:extLst>
                        <a:ext uri="{FF2B5EF4-FFF2-40B4-BE49-F238E27FC236}">
                          <a16:creationId xmlns:a16="http://schemas.microsoft.com/office/drawing/2014/main" id="{4EA64369-9D3A-CA40-A33A-E286936915D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6046" y="2585659"/>
                      <a:ext cx="2700724" cy="2148610"/>
                      <a:chOff x="5790338" y="1144952"/>
                      <a:chExt cx="2487357" cy="2107068"/>
                    </a:xfrm>
                  </p:grpSpPr>
                  <p:sp>
                    <p:nvSpPr>
                      <p:cNvPr id="53" name="矩形 52">
                        <a:extLst>
                          <a:ext uri="{FF2B5EF4-FFF2-40B4-BE49-F238E27FC236}">
                            <a16:creationId xmlns:a16="http://schemas.microsoft.com/office/drawing/2014/main" id="{AFF81CA5-AA2E-6148-BEE4-B5EE94E9055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07868" y="1824184"/>
                        <a:ext cx="1525977" cy="462195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zh-CN" sz="2200"/>
                          <a:t>APP</a:t>
                        </a:r>
                      </a:p>
                    </p:txBody>
                  </p:sp>
                  <p:sp>
                    <p:nvSpPr>
                      <p:cNvPr id="54" name="矩形 53">
                        <a:extLst>
                          <a:ext uri="{FF2B5EF4-FFF2-40B4-BE49-F238E27FC236}">
                            <a16:creationId xmlns:a16="http://schemas.microsoft.com/office/drawing/2014/main" id="{19018594-ABF8-9744-B84F-61F80CD046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15315" y="2411453"/>
                        <a:ext cx="1518530" cy="459677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zh-CN" altLang="en-US" sz="2200"/>
                          <a:t>   签名</a:t>
                        </a:r>
                        <a:endParaRPr kumimoji="1" lang="en-US" altLang="zh-CN" sz="2200"/>
                      </a:p>
                    </p:txBody>
                  </p:sp>
                  <p:grpSp>
                    <p:nvGrpSpPr>
                      <p:cNvPr id="55" name="组合 54">
                        <a:extLst>
                          <a:ext uri="{FF2B5EF4-FFF2-40B4-BE49-F238E27FC236}">
                            <a16:creationId xmlns:a16="http://schemas.microsoft.com/office/drawing/2014/main" id="{2D5C6BD2-D52A-CA4C-95E3-9CF26CA2258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790338" y="1144952"/>
                        <a:ext cx="2487357" cy="2107068"/>
                        <a:chOff x="5790338" y="1144952"/>
                        <a:chExt cx="2487357" cy="2107068"/>
                      </a:xfrm>
                    </p:grpSpPr>
                    <p:sp>
                      <p:nvSpPr>
                        <p:cNvPr id="56" name="矩形 55">
                          <a:extLst>
                            <a:ext uri="{FF2B5EF4-FFF2-40B4-BE49-F238E27FC236}">
                              <a16:creationId xmlns:a16="http://schemas.microsoft.com/office/drawing/2014/main" id="{4471A40B-A5F3-EA4A-922A-7A7DF475730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90338" y="1144952"/>
                          <a:ext cx="2487357" cy="2107068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en-US" altLang="zh-CN" sz="1600">
                            <a:solidFill>
                              <a:srgbClr val="7030A0"/>
                            </a:solidFill>
                          </a:endParaRPr>
                        </a:p>
                        <a:p>
                          <a:pPr algn="ctr"/>
                          <a:endParaRPr kumimoji="1" lang="en-US" altLang="zh-CN" sz="1600">
                            <a:solidFill>
                              <a:srgbClr val="7030A0"/>
                            </a:solidFill>
                          </a:endParaRPr>
                        </a:p>
                        <a:p>
                          <a:pPr algn="ctr"/>
                          <a:endParaRPr kumimoji="1" lang="en-US" altLang="zh-CN" sz="1600">
                            <a:solidFill>
                              <a:srgbClr val="7030A0"/>
                            </a:solidFill>
                          </a:endParaRPr>
                        </a:p>
                        <a:p>
                          <a:pPr algn="ctr"/>
                          <a:endParaRPr kumimoji="1" lang="en-US" altLang="zh-CN" sz="1600">
                            <a:solidFill>
                              <a:srgbClr val="7030A0"/>
                            </a:solidFill>
                          </a:endParaRPr>
                        </a:p>
                        <a:p>
                          <a:pPr algn="ctr"/>
                          <a:endParaRPr kumimoji="1" lang="en-US" altLang="zh-CN" sz="1600">
                            <a:solidFill>
                              <a:srgbClr val="7030A0"/>
                            </a:solidFill>
                          </a:endParaRPr>
                        </a:p>
                        <a:p>
                          <a:pPr algn="ctr"/>
                          <a:endParaRPr kumimoji="1" lang="en-US" altLang="zh-CN" sz="1600">
                            <a:solidFill>
                              <a:srgbClr val="7030A0"/>
                            </a:solidFill>
                          </a:endParaRPr>
                        </a:p>
                        <a:p>
                          <a:pPr algn="ctr"/>
                          <a:endParaRPr kumimoji="1" lang="en-US" altLang="zh-CN" sz="1600">
                            <a:solidFill>
                              <a:srgbClr val="7030A0"/>
                            </a:solidFill>
                          </a:endParaRPr>
                        </a:p>
                        <a:p>
                          <a:pPr algn="ctr"/>
                          <a:endParaRPr kumimoji="1" lang="en-US" altLang="zh-CN" sz="1600">
                            <a:solidFill>
                              <a:srgbClr val="7030A0"/>
                            </a:solidFill>
                          </a:endParaRPr>
                        </a:p>
                        <a:p>
                          <a:pPr algn="ctr"/>
                          <a:endParaRPr kumimoji="1" lang="en-US" altLang="zh-CN" sz="1600">
                            <a:solidFill>
                              <a:srgbClr val="7030A0"/>
                            </a:solidFill>
                          </a:endParaRPr>
                        </a:p>
                        <a:p>
                          <a:pPr algn="ctr"/>
                          <a:endParaRPr kumimoji="1" lang="en-US" altLang="zh-CN" sz="1600">
                            <a:solidFill>
                              <a:srgbClr val="7030A0"/>
                            </a:solidFill>
                          </a:endParaRPr>
                        </a:p>
                        <a:p>
                          <a:pPr algn="ctr"/>
                          <a:endParaRPr kumimoji="1" lang="en-US" altLang="zh-CN" sz="1600">
                            <a:solidFill>
                              <a:srgbClr val="7030A0"/>
                            </a:solidFill>
                          </a:endParaRPr>
                        </a:p>
                        <a:p>
                          <a:pPr algn="ctr"/>
                          <a:endParaRPr kumimoji="1" lang="en-US" altLang="zh-CN" sz="1600">
                            <a:solidFill>
                              <a:srgbClr val="7030A0"/>
                            </a:solidFill>
                          </a:endParaRPr>
                        </a:p>
                        <a:p>
                          <a:pPr algn="ctr"/>
                          <a:endParaRPr kumimoji="1" lang="en-US" altLang="zh-CN" sz="1600">
                            <a:solidFill>
                              <a:srgbClr val="7030A0"/>
                            </a:solidFill>
                          </a:endParaRPr>
                        </a:p>
                        <a:p>
                          <a:pPr algn="ctr"/>
                          <a:endParaRPr kumimoji="1" lang="en-US" altLang="zh-CN" sz="1600">
                            <a:solidFill>
                              <a:srgbClr val="7030A0"/>
                            </a:solidFill>
                          </a:endParaRPr>
                        </a:p>
                        <a:p>
                          <a:pPr algn="ctr"/>
                          <a:endParaRPr kumimoji="1" lang="en-US" altLang="zh-CN" sz="1600">
                            <a:solidFill>
                              <a:srgbClr val="7030A0"/>
                            </a:solidFill>
                          </a:endParaRPr>
                        </a:p>
                        <a:p>
                          <a:pPr algn="ctr"/>
                          <a:endParaRPr kumimoji="1" lang="en-US" altLang="zh-CN" sz="1600">
                            <a:solidFill>
                              <a:srgbClr val="7030A0"/>
                            </a:solidFill>
                          </a:endParaRPr>
                        </a:p>
                        <a:p>
                          <a:pPr algn="ctr"/>
                          <a:endParaRPr kumimoji="1" lang="en-US" altLang="zh-CN" sz="1600">
                            <a:solidFill>
                              <a:srgbClr val="7030A0"/>
                            </a:solidFill>
                          </a:endParaRPr>
                        </a:p>
                        <a:p>
                          <a:pPr algn="ctr"/>
                          <a:endParaRPr kumimoji="1" lang="en-US" altLang="zh-CN" sz="1600">
                            <a:solidFill>
                              <a:srgbClr val="7030A0"/>
                            </a:solidFill>
                          </a:endParaRPr>
                        </a:p>
                        <a:p>
                          <a:pPr algn="ctr"/>
                          <a:endParaRPr kumimoji="1" lang="en-US" altLang="zh-CN" sz="1600">
                            <a:solidFill>
                              <a:srgbClr val="7030A0"/>
                            </a:solidFill>
                          </a:endParaRPr>
                        </a:p>
                        <a:p>
                          <a:pPr algn="ctr"/>
                          <a:endParaRPr kumimoji="1" lang="en-US" altLang="zh-CN" sz="1600">
                            <a:solidFill>
                              <a:srgbClr val="7030A0"/>
                            </a:solidFill>
                          </a:endParaRPr>
                        </a:p>
                        <a:p>
                          <a:pPr algn="ctr"/>
                          <a:endParaRPr kumimoji="1" lang="zh-CN" altLang="en-US" sz="1600">
                            <a:solidFill>
                              <a:srgbClr val="7030A0"/>
                            </a:solidFill>
                          </a:endParaRPr>
                        </a:p>
                      </p:txBody>
                    </p:sp>
                    <p:sp>
                      <p:nvSpPr>
                        <p:cNvPr id="57" name="矩形 56">
                          <a:extLst>
                            <a:ext uri="{FF2B5EF4-FFF2-40B4-BE49-F238E27FC236}">
                              <a16:creationId xmlns:a16="http://schemas.microsoft.com/office/drawing/2014/main" id="{6CD2A4BE-BBCF-0D4A-88D7-9BBD253C78B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98735" y="1677855"/>
                          <a:ext cx="1933553" cy="1316103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chemeClr val="accent4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en-US" altLang="zh-CN"/>
                        </a:p>
                      </p:txBody>
                    </p:sp>
                    <p:sp>
                      <p:nvSpPr>
                        <p:cNvPr id="58" name="矩形 57">
                          <a:extLst>
                            <a:ext uri="{FF2B5EF4-FFF2-40B4-BE49-F238E27FC236}">
                              <a16:creationId xmlns:a16="http://schemas.microsoft.com/office/drawing/2014/main" id="{AC93C005-F0F8-E540-8F19-6F2EBF3DEE7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298686" y="1271253"/>
                          <a:ext cx="1644702" cy="2986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/>
                        </a:lnRef>
                        <a:fillRef idx="1">
                          <a:schemeClr val="lt1"/>
                        </a:fillRef>
                        <a:effectRef idx="0">
                          <a:schemeClr val="accent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r>
                            <a:rPr kumimoji="1" lang="en-US" altLang="zh-CN">
                              <a:solidFill>
                                <a:schemeClr val="tx1"/>
                              </a:solidFill>
                            </a:rPr>
                            <a:t>ipa</a:t>
                          </a:r>
                          <a:r>
                            <a:rPr kumimoji="1" lang="zh-CN" altLang="en-US">
                              <a:solidFill>
                                <a:schemeClr val="tx1"/>
                              </a:solidFill>
                            </a:rPr>
                            <a:t>安装包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20" name="组合 19">
                      <a:extLst>
                        <a:ext uri="{FF2B5EF4-FFF2-40B4-BE49-F238E27FC236}">
                          <a16:creationId xmlns:a16="http://schemas.microsoft.com/office/drawing/2014/main" id="{EB13B185-ECC5-324D-8A58-31FA99DB964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214138" y="4011060"/>
                      <a:ext cx="1070752" cy="324039"/>
                      <a:chOff x="5464540" y="3824232"/>
                      <a:chExt cx="1070752" cy="324039"/>
                    </a:xfrm>
                  </p:grpSpPr>
                  <p:sp>
                    <p:nvSpPr>
                      <p:cNvPr id="51" name="内容占位符 2">
                        <a:extLst>
                          <a:ext uri="{FF2B5EF4-FFF2-40B4-BE49-F238E27FC236}">
                            <a16:creationId xmlns:a16="http://schemas.microsoft.com/office/drawing/2014/main" id="{ADCB76F8-1F6E-E045-BC79-E6E507EB2E99}"/>
                          </a:ext>
                        </a:extLst>
                      </p:cNvPr>
                      <p:cNvSpPr txBox="1">
                        <a:spLocks/>
                      </p:cNvSpPr>
                      <p:nvPr/>
                    </p:nvSpPr>
                    <p:spPr>
                      <a:xfrm>
                        <a:off x="5610310" y="3825945"/>
                        <a:ext cx="924982" cy="322326"/>
                      </a:xfrm>
                      <a:prstGeom prst="rect">
                        <a:avLst/>
                      </a:prstGeom>
                    </p:spPr>
                    <p:txBody>
                      <a:bodyPr vert="horz" lIns="91440" tIns="45720" rIns="91440" bIns="45720" rtlCol="0" anchor="ctr">
                        <a:normAutofit/>
                      </a:bodyPr>
                      <a:lstStyle>
                        <a:lvl1pPr marL="228600" indent="-228600" algn="l" defTabSz="914400" rtl="0" eaLnBrk="1" latinLnBrk="0" hangingPunct="1">
                          <a:lnSpc>
                            <a:spcPts val="2000"/>
                          </a:lnSpc>
                          <a:spcBef>
                            <a:spcPts val="1000"/>
                          </a:spcBef>
                          <a:buFont typeface="Wingdings" panose="05000000000000000000" pitchFamily="2" charset="2"/>
                          <a:buChar char="n"/>
                          <a:defRPr sz="1800" kern="12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defRPr>
                        </a:lvl1pPr>
                        <a:lvl2pPr marL="685800" indent="-228600" algn="l" defTabSz="914400" rtl="0" eaLnBrk="1" latinLnBrk="0" hangingPunct="1">
                          <a:lnSpc>
                            <a:spcPts val="2000"/>
                          </a:lnSpc>
                          <a:spcBef>
                            <a:spcPts val="500"/>
                          </a:spcBef>
                          <a:buFont typeface="Wingdings" panose="05000000000000000000" pitchFamily="2" charset="2"/>
                          <a:buChar char="p"/>
                          <a:defRPr sz="1800" kern="12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defRPr>
                        </a:lvl2pPr>
                        <a:lvl3pPr marL="1143000" indent="-228600" algn="l" defTabSz="914400" rtl="0" eaLnBrk="1" latinLnBrk="0" hangingPunct="1">
                          <a:lnSpc>
                            <a:spcPts val="2000"/>
                          </a:lnSpc>
                          <a:spcBef>
                            <a:spcPts val="500"/>
                          </a:spcBef>
                          <a:buFont typeface="Wingdings" panose="05000000000000000000" pitchFamily="2" charset="2"/>
                          <a:buChar char="ü"/>
                          <a:defRPr sz="1800" kern="12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defRPr>
                        </a:lvl3pPr>
                        <a:lvl4pPr marL="1600200" indent="-228600" algn="l" defTabSz="914400" rtl="0" eaLnBrk="1" latinLnBrk="0" hangingPunct="1">
                          <a:lnSpc>
                            <a:spcPts val="2000"/>
                          </a:lnSpc>
                          <a:spcBef>
                            <a:spcPts val="500"/>
                          </a:spcBef>
                          <a:buFont typeface="Wingdings" panose="05000000000000000000" pitchFamily="2" charset="2"/>
                          <a:buChar char="Ø"/>
                          <a:defRPr sz="1800" kern="12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defRPr>
                        </a:lvl4pPr>
                        <a:lvl5pPr marL="2057400" indent="-228600" algn="l" defTabSz="914400" rtl="0" eaLnBrk="1" latinLnBrk="0" hangingPunct="1">
                          <a:lnSpc>
                            <a:spcPts val="2000"/>
                          </a:lnSpc>
                          <a:spcBef>
                            <a:spcPts val="500"/>
                          </a:spcBef>
                          <a:buFont typeface="Wingdings" panose="05000000000000000000" pitchFamily="2" charset="2"/>
                          <a:buChar char="l"/>
                          <a:defRPr sz="1800" kern="12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defRPr>
                        </a:lvl5pPr>
                        <a:lvl6pPr marL="25146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9718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429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8862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indent="0" algn="ctr">
                          <a:lnSpc>
                            <a:spcPts val="1600"/>
                          </a:lnSpc>
                          <a:buNone/>
                        </a:pPr>
                        <a:r>
                          <a:rPr kumimoji="1" lang="zh-CN" altLang="en-US" sz="1600"/>
                          <a:t>签名</a:t>
                        </a:r>
                        <a:endParaRPr kumimoji="1" lang="en-US" altLang="zh-CN" sz="1600"/>
                      </a:p>
                    </p:txBody>
                  </p:sp>
                  <p:sp>
                    <p:nvSpPr>
                      <p:cNvPr id="52" name="内容占位符 2">
                        <a:extLst>
                          <a:ext uri="{FF2B5EF4-FFF2-40B4-BE49-F238E27FC236}">
                            <a16:creationId xmlns:a16="http://schemas.microsoft.com/office/drawing/2014/main" id="{BE4027CA-FDD6-8547-B278-19A8CFEFE25A}"/>
                          </a:ext>
                        </a:extLst>
                      </p:cNvPr>
                      <p:cNvSpPr txBox="1">
                        <a:spLocks/>
                      </p:cNvSpPr>
                      <p:nvPr/>
                    </p:nvSpPr>
                    <p:spPr>
                      <a:xfrm>
                        <a:off x="5464540" y="3824232"/>
                        <a:ext cx="462491" cy="322326"/>
                      </a:xfrm>
                      <a:prstGeom prst="rect">
                        <a:avLst/>
                      </a:prstGeom>
                    </p:spPr>
                    <p:txBody>
                      <a:bodyPr vert="horz" lIns="91440" tIns="45720" rIns="91440" bIns="45720" rtlCol="0" anchor="ctr">
                        <a:normAutofit/>
                      </a:bodyPr>
                      <a:lstStyle>
                        <a:lvl1pPr marL="228600" indent="-228600" algn="l" defTabSz="914400" rtl="0" eaLnBrk="1" latinLnBrk="0" hangingPunct="1">
                          <a:lnSpc>
                            <a:spcPts val="2000"/>
                          </a:lnSpc>
                          <a:spcBef>
                            <a:spcPts val="1000"/>
                          </a:spcBef>
                          <a:buFont typeface="Wingdings" panose="05000000000000000000" pitchFamily="2" charset="2"/>
                          <a:buChar char="n"/>
                          <a:defRPr sz="1800" kern="12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defRPr>
                        </a:lvl1pPr>
                        <a:lvl2pPr marL="685800" indent="-228600" algn="l" defTabSz="914400" rtl="0" eaLnBrk="1" latinLnBrk="0" hangingPunct="1">
                          <a:lnSpc>
                            <a:spcPts val="2000"/>
                          </a:lnSpc>
                          <a:spcBef>
                            <a:spcPts val="500"/>
                          </a:spcBef>
                          <a:buFont typeface="Wingdings" panose="05000000000000000000" pitchFamily="2" charset="2"/>
                          <a:buChar char="p"/>
                          <a:defRPr sz="1800" kern="12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defRPr>
                        </a:lvl2pPr>
                        <a:lvl3pPr marL="1143000" indent="-228600" algn="l" defTabSz="914400" rtl="0" eaLnBrk="1" latinLnBrk="0" hangingPunct="1">
                          <a:lnSpc>
                            <a:spcPts val="2000"/>
                          </a:lnSpc>
                          <a:spcBef>
                            <a:spcPts val="500"/>
                          </a:spcBef>
                          <a:buFont typeface="Wingdings" panose="05000000000000000000" pitchFamily="2" charset="2"/>
                          <a:buChar char="ü"/>
                          <a:defRPr sz="1800" kern="12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defRPr>
                        </a:lvl3pPr>
                        <a:lvl4pPr marL="1600200" indent="-228600" algn="l" defTabSz="914400" rtl="0" eaLnBrk="1" latinLnBrk="0" hangingPunct="1">
                          <a:lnSpc>
                            <a:spcPts val="2000"/>
                          </a:lnSpc>
                          <a:spcBef>
                            <a:spcPts val="500"/>
                          </a:spcBef>
                          <a:buFont typeface="Wingdings" panose="05000000000000000000" pitchFamily="2" charset="2"/>
                          <a:buChar char="Ø"/>
                          <a:defRPr sz="1800" kern="12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defRPr>
                        </a:lvl4pPr>
                        <a:lvl5pPr marL="2057400" indent="-228600" algn="l" defTabSz="914400" rtl="0" eaLnBrk="1" latinLnBrk="0" hangingPunct="1">
                          <a:lnSpc>
                            <a:spcPts val="2000"/>
                          </a:lnSpc>
                          <a:spcBef>
                            <a:spcPts val="500"/>
                          </a:spcBef>
                          <a:buFont typeface="Wingdings" panose="05000000000000000000" pitchFamily="2" charset="2"/>
                          <a:buChar char="l"/>
                          <a:defRPr sz="1800" kern="12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defRPr>
                        </a:lvl5pPr>
                        <a:lvl6pPr marL="25146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9718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429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8862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indent="0" algn="ctr">
                          <a:lnSpc>
                            <a:spcPts val="1600"/>
                          </a:lnSpc>
                          <a:buNone/>
                        </a:pPr>
                        <a:r>
                          <a:rPr kumimoji="1" lang="zh-CN" altLang="en-US" sz="1600">
                            <a:solidFill>
                              <a:srgbClr val="7030A0"/>
                            </a:solidFill>
                          </a:rPr>
                          <a:t>①</a:t>
                        </a:r>
                        <a:endParaRPr kumimoji="1" lang="en-US" altLang="zh-CN" sz="1600">
                          <a:solidFill>
                            <a:srgbClr val="7030A0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9" name="内容占位符 2">
                      <a:extLst>
                        <a:ext uri="{FF2B5EF4-FFF2-40B4-BE49-F238E27FC236}">
                          <a16:creationId xmlns:a16="http://schemas.microsoft.com/office/drawing/2014/main" id="{AE07DE51-2A52-9742-8710-5231B218A1B3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8679066" y="3812560"/>
                      <a:ext cx="1110035" cy="322326"/>
                    </a:xfrm>
                    <a:prstGeom prst="rect">
                      <a:avLst/>
                    </a:prstGeom>
                  </p:spPr>
                  <p:txBody>
                    <a:bodyPr vert="horz" lIns="91440" tIns="45720" rIns="91440" bIns="45720" rtlCol="0" anchor="ctr">
                      <a:normAutofit/>
                    </a:bodyPr>
                    <a:lstStyle>
                      <a:lvl1pPr marL="228600" indent="-228600" algn="l" defTabSz="914400" rtl="0" eaLnBrk="1" latinLnBrk="0" hangingPunct="1">
                        <a:lnSpc>
                          <a:spcPts val="2000"/>
                        </a:lnSpc>
                        <a:spcBef>
                          <a:spcPts val="1000"/>
                        </a:spcBef>
                        <a:buFont typeface="Wingdings" panose="05000000000000000000" pitchFamily="2" charset="2"/>
                        <a:buChar char="n"/>
                        <a:defRPr sz="18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defRPr>
                      </a:lvl1pPr>
                      <a:lvl2pPr marL="685800" indent="-228600" algn="l" defTabSz="914400" rtl="0" eaLnBrk="1" latinLnBrk="0" hangingPunct="1">
                        <a:lnSpc>
                          <a:spcPts val="2000"/>
                        </a:lnSpc>
                        <a:spcBef>
                          <a:spcPts val="500"/>
                        </a:spcBef>
                        <a:buFont typeface="Wingdings" panose="05000000000000000000" pitchFamily="2" charset="2"/>
                        <a:buChar char="p"/>
                        <a:defRPr sz="18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defRPr>
                      </a:lvl2pPr>
                      <a:lvl3pPr marL="1143000" indent="-228600" algn="l" defTabSz="914400" rtl="0" eaLnBrk="1" latinLnBrk="0" hangingPunct="1">
                        <a:lnSpc>
                          <a:spcPts val="2000"/>
                        </a:lnSpc>
                        <a:spcBef>
                          <a:spcPts val="500"/>
                        </a:spcBef>
                        <a:buFont typeface="Wingdings" panose="05000000000000000000" pitchFamily="2" charset="2"/>
                        <a:buChar char="ü"/>
                        <a:defRPr sz="18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defRPr>
                      </a:lvl3pPr>
                      <a:lvl4pPr marL="1600200" indent="-228600" algn="l" defTabSz="914400" rtl="0" eaLnBrk="1" latinLnBrk="0" hangingPunct="1">
                        <a:lnSpc>
                          <a:spcPts val="2000"/>
                        </a:lnSpc>
                        <a:spcBef>
                          <a:spcPts val="500"/>
                        </a:spcBef>
                        <a:buFont typeface="Wingdings" panose="05000000000000000000" pitchFamily="2" charset="2"/>
                        <a:buChar char="Ø"/>
                        <a:defRPr sz="18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defRPr>
                      </a:lvl4pPr>
                      <a:lvl5pPr marL="2057400" indent="-228600" algn="l" defTabSz="914400" rtl="0" eaLnBrk="1" latinLnBrk="0" hangingPunct="1">
                        <a:lnSpc>
                          <a:spcPts val="2000"/>
                        </a:lnSpc>
                        <a:spcBef>
                          <a:spcPts val="500"/>
                        </a:spcBef>
                        <a:buFont typeface="Wingdings" panose="05000000000000000000" pitchFamily="2" charset="2"/>
                        <a:buChar char="l"/>
                        <a:defRPr sz="18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defRPr>
                      </a:lvl5pPr>
                      <a:lvl6pPr marL="25146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9718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429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8862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indent="0" algn="ctr">
                        <a:lnSpc>
                          <a:spcPts val="1600"/>
                        </a:lnSpc>
                        <a:buNone/>
                      </a:pPr>
                      <a:r>
                        <a:rPr kumimoji="1" lang="zh-CN" altLang="en-US" sz="1600"/>
                        <a:t>验证签名</a:t>
                      </a:r>
                      <a:endParaRPr kumimoji="1" lang="en-US" altLang="zh-CN" sz="1600"/>
                    </a:p>
                  </p:txBody>
                </p:sp>
                <p:sp>
                  <p:nvSpPr>
                    <p:cNvPr id="24" name="矩形 23">
                      <a:extLst>
                        <a:ext uri="{FF2B5EF4-FFF2-40B4-BE49-F238E27FC236}">
                          <a16:creationId xmlns:a16="http://schemas.microsoft.com/office/drawing/2014/main" id="{BBA5BAF3-DCC6-9E4A-8A94-53B25A781E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0158" y="3464547"/>
                      <a:ext cx="1458267" cy="670339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>
                      <a:solidFill>
                        <a:schemeClr val="accent4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zh-CN" sz="2600"/>
                        <a:t>APP</a:t>
                      </a:r>
                    </a:p>
                  </p:txBody>
                </p:sp>
                <p:sp>
                  <p:nvSpPr>
                    <p:cNvPr id="63" name="矩形 62">
                      <a:extLst>
                        <a:ext uri="{FF2B5EF4-FFF2-40B4-BE49-F238E27FC236}">
                          <a16:creationId xmlns:a16="http://schemas.microsoft.com/office/drawing/2014/main" id="{83D67D46-1E0F-3F4E-B2F4-50A6657D22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35208" y="3115483"/>
                      <a:ext cx="1574381" cy="519056"/>
                    </a:xfrm>
                    <a:prstGeom prst="rect">
                      <a:avLst/>
                    </a:prstGeom>
                    <a:solidFill>
                      <a:srgbClr val="00B050"/>
                    </a:solidFill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zh-CN" altLang="en-US" sz="1700">
                          <a:solidFill>
                            <a:srgbClr val="FFFF00"/>
                          </a:solidFill>
                        </a:rPr>
                        <a:t>🔑</a:t>
                      </a:r>
                      <a:r>
                        <a:rPr kumimoji="1" lang="en-US" altLang="zh-CN" sz="1700">
                          <a:solidFill>
                            <a:schemeClr val="bg1"/>
                          </a:solidFill>
                        </a:rPr>
                        <a:t>Apple</a:t>
                      </a:r>
                      <a:r>
                        <a:rPr kumimoji="1" lang="zh-CN" altLang="en-US" sz="1700">
                          <a:solidFill>
                            <a:schemeClr val="bg1"/>
                          </a:solidFill>
                        </a:rPr>
                        <a:t> 私钥</a:t>
                      </a:r>
                      <a:endParaRPr kumimoji="1" lang="en-US" altLang="zh-CN" sz="1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64" name="矩形 63">
                      <a:extLst>
                        <a:ext uri="{FF2B5EF4-FFF2-40B4-BE49-F238E27FC236}">
                          <a16:creationId xmlns:a16="http://schemas.microsoft.com/office/drawing/2014/main" id="{EA6CB1F6-98B7-FC49-9898-7B8C4C0DA4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80295" y="3792535"/>
                      <a:ext cx="1440000" cy="5580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zh-CN" altLang="en-US" sz="1700">
                          <a:solidFill>
                            <a:srgbClr val="FFFF00"/>
                          </a:solidFill>
                        </a:rPr>
                        <a:t>🔑</a:t>
                      </a:r>
                      <a:r>
                        <a:rPr kumimoji="1" lang="en-US" altLang="zh-CN" sz="1700"/>
                        <a:t>Apple</a:t>
                      </a:r>
                      <a:r>
                        <a:rPr kumimoji="1" lang="zh-CN" altLang="en-US" sz="1700"/>
                        <a:t> 公钥</a:t>
                      </a:r>
                      <a:endParaRPr kumimoji="1" lang="en-US" altLang="zh-CN" sz="1700"/>
                    </a:p>
                  </p:txBody>
                </p:sp>
              </p:grpSp>
            </p:grpSp>
          </p:grp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39F8207D-2FB2-3D4F-9995-912BD8793446}"/>
                  </a:ext>
                </a:extLst>
              </p:cNvPr>
              <p:cNvSpPr txBox="1"/>
              <p:nvPr/>
            </p:nvSpPr>
            <p:spPr>
              <a:xfrm>
                <a:off x="6126808" y="915005"/>
                <a:ext cx="1528929" cy="431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/>
                  <a:t>App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Store</a:t>
                </a:r>
                <a:endParaRPr kumimoji="1" lang="zh-CN" altLang="en-US"/>
              </a:p>
            </p:txBody>
          </p:sp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F62E9FDB-BB5A-F94E-ACDA-BDA563168BE6}"/>
                  </a:ext>
                </a:extLst>
              </p:cNvPr>
              <p:cNvSpPr txBox="1"/>
              <p:nvPr/>
            </p:nvSpPr>
            <p:spPr>
              <a:xfrm>
                <a:off x="6077466" y="4020624"/>
                <a:ext cx="784417" cy="431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/>
                  <a:t>下载</a:t>
                </a:r>
              </a:p>
            </p:txBody>
          </p:sp>
          <p:cxnSp>
            <p:nvCxnSpPr>
              <p:cNvPr id="81" name="直线箭头连接符 80">
                <a:extLst>
                  <a:ext uri="{FF2B5EF4-FFF2-40B4-BE49-F238E27FC236}">
                    <a16:creationId xmlns:a16="http://schemas.microsoft.com/office/drawing/2014/main" id="{A56774D1-1E83-3842-96EF-E3D1CF215BA6}"/>
                  </a:ext>
                </a:extLst>
              </p:cNvPr>
              <p:cNvCxnSpPr>
                <a:cxnSpLocks/>
                <a:stCxn id="14" idx="2"/>
              </p:cNvCxnSpPr>
              <p:nvPr/>
            </p:nvCxnSpPr>
            <p:spPr>
              <a:xfrm>
                <a:off x="9098548" y="2415006"/>
                <a:ext cx="1382232" cy="4172195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线连接符 84">
                <a:extLst>
                  <a:ext uri="{FF2B5EF4-FFF2-40B4-BE49-F238E27FC236}">
                    <a16:creationId xmlns:a16="http://schemas.microsoft.com/office/drawing/2014/main" id="{E8323AE2-AE67-224C-8638-AFCFBE3EB2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45831" y="2763078"/>
                <a:ext cx="8090452" cy="0"/>
              </a:xfrm>
              <a:prstGeom prst="line">
                <a:avLst/>
              </a:prstGeom>
              <a:ln w="34925">
                <a:solidFill>
                  <a:schemeClr val="accent1">
                    <a:alpha val="21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id="{CEC8C89A-FE28-434E-9897-0416056678C0}"/>
              </a:ext>
            </a:extLst>
          </p:cNvPr>
          <p:cNvSpPr/>
          <p:nvPr/>
        </p:nvSpPr>
        <p:spPr>
          <a:xfrm>
            <a:off x="666774" y="1262332"/>
            <a:ext cx="4035023" cy="672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App</a:t>
            </a:r>
            <a:r>
              <a:rPr kumimoji="1" lang="zh-CN" altLang="en-US"/>
              <a:t> </a:t>
            </a:r>
            <a:r>
              <a:rPr kumimoji="1" lang="en-US" altLang="zh-CN"/>
              <a:t>Store</a:t>
            </a:r>
            <a:r>
              <a:rPr kumimoji="1" lang="zh-CN" altLang="en-US"/>
              <a:t>下载安装签名验证</a:t>
            </a: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EB6341D5-DDA3-8143-8E66-BBD2BE71E7AD}"/>
              </a:ext>
            </a:extLst>
          </p:cNvPr>
          <p:cNvSpPr/>
          <p:nvPr/>
        </p:nvSpPr>
        <p:spPr>
          <a:xfrm>
            <a:off x="854765" y="2288981"/>
            <a:ext cx="3101009" cy="474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2000">
                <a:solidFill>
                  <a:schemeClr val="tx1"/>
                </a:solidFill>
              </a:rPr>
              <a:t>* </a:t>
            </a:r>
            <a:r>
              <a:rPr kumimoji="1" lang="en-US" altLang="zh-CN" sz="2000">
                <a:solidFill>
                  <a:schemeClr val="tx1"/>
                </a:solidFill>
              </a:rPr>
              <a:t>Apple</a:t>
            </a:r>
            <a:r>
              <a:rPr kumimoji="1" lang="zh-CN" altLang="en-US" sz="2000">
                <a:solidFill>
                  <a:schemeClr val="tx1"/>
                </a:solidFill>
              </a:rPr>
              <a:t>下载渠道保证签名</a:t>
            </a: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4718070B-1129-9D4E-9BF9-15ACD5FEC2B0}"/>
              </a:ext>
            </a:extLst>
          </p:cNvPr>
          <p:cNvSpPr/>
          <p:nvPr/>
        </p:nvSpPr>
        <p:spPr>
          <a:xfrm>
            <a:off x="854764" y="2880166"/>
            <a:ext cx="3101009" cy="474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2000">
                <a:solidFill>
                  <a:schemeClr val="tx1"/>
                </a:solidFill>
              </a:rPr>
              <a:t>* </a:t>
            </a:r>
            <a:r>
              <a:rPr kumimoji="1" lang="en-US" altLang="zh-CN" sz="2000">
                <a:solidFill>
                  <a:schemeClr val="tx1"/>
                </a:solidFill>
              </a:rPr>
              <a:t>iOS</a:t>
            </a:r>
            <a:r>
              <a:rPr kumimoji="1" lang="zh-CN" altLang="en-US" sz="2000">
                <a:solidFill>
                  <a:schemeClr val="tx1"/>
                </a:solidFill>
              </a:rPr>
              <a:t>设备验证签名</a:t>
            </a:r>
          </a:p>
        </p:txBody>
      </p:sp>
    </p:spTree>
    <p:extLst>
      <p:ext uri="{BB962C8B-B14F-4D97-AF65-F5344CB8AC3E}">
        <p14:creationId xmlns:p14="http://schemas.microsoft.com/office/powerpoint/2010/main" val="1338211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B3DFCC73-91BE-DA4D-9EF0-3A9141A7F6F7}"/>
              </a:ext>
            </a:extLst>
          </p:cNvPr>
          <p:cNvGrpSpPr/>
          <p:nvPr/>
        </p:nvGrpSpPr>
        <p:grpSpPr>
          <a:xfrm>
            <a:off x="4684369" y="613877"/>
            <a:ext cx="3372794" cy="1000610"/>
            <a:chOff x="169117" y="377535"/>
            <a:chExt cx="3372794" cy="100061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D1272BB0-0D59-1E43-97B8-F22FBC068B78}"/>
                </a:ext>
              </a:extLst>
            </p:cNvPr>
            <p:cNvSpPr/>
            <p:nvPr/>
          </p:nvSpPr>
          <p:spPr>
            <a:xfrm>
              <a:off x="169117" y="377535"/>
              <a:ext cx="3372794" cy="1000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zh-CN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zh-CN">
                  <a:solidFill>
                    <a:schemeClr val="tx1"/>
                  </a:solidFill>
                </a:rPr>
                <a:t>Mac</a:t>
              </a:r>
              <a:r>
                <a:rPr kumimoji="1" lang="zh-CN" altLang="en-US">
                  <a:solidFill>
                    <a:schemeClr val="tx1"/>
                  </a:solidFill>
                </a:rPr>
                <a:t>设备</a:t>
              </a:r>
              <a:endParaRPr kumimoji="1" lang="en-US" altLang="zh-CN">
                <a:solidFill>
                  <a:schemeClr val="tx1"/>
                </a:solidFill>
              </a:endParaRPr>
            </a:p>
            <a:p>
              <a:pPr algn="ctr"/>
              <a:endParaRPr kumimoji="1" lang="en-US" altLang="zh-CN"/>
            </a:p>
            <a:p>
              <a:pPr algn="ctr"/>
              <a:endParaRPr kumimoji="1" lang="en-US" altLang="zh-CN"/>
            </a:p>
            <a:p>
              <a:pPr algn="ctr"/>
              <a:endParaRPr kumimoji="1"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2214CD9-D47C-564E-9081-892A034A04BC}"/>
                </a:ext>
              </a:extLst>
            </p:cNvPr>
            <p:cNvSpPr/>
            <p:nvPr/>
          </p:nvSpPr>
          <p:spPr>
            <a:xfrm>
              <a:off x="297346" y="770020"/>
              <a:ext cx="1440000" cy="559754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800">
                  <a:solidFill>
                    <a:srgbClr val="FFFF00"/>
                  </a:solidFill>
                </a:rPr>
                <a:t>🔑</a:t>
              </a:r>
              <a:r>
                <a:rPr kumimoji="1" lang="en-US" altLang="zh-CN" sz="1800"/>
                <a:t>Mac</a:t>
              </a:r>
              <a:r>
                <a:rPr kumimoji="1" lang="zh-CN" altLang="en-US" sz="1800"/>
                <a:t>公钥</a:t>
              </a:r>
              <a:endParaRPr kumimoji="1" lang="en-US" altLang="zh-CN" sz="180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39AC587-E9B0-C143-8156-56BFF429A63E}"/>
                </a:ext>
              </a:extLst>
            </p:cNvPr>
            <p:cNvSpPr/>
            <p:nvPr/>
          </p:nvSpPr>
          <p:spPr>
            <a:xfrm>
              <a:off x="1988798" y="770020"/>
              <a:ext cx="1440000" cy="55975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800">
                  <a:solidFill>
                    <a:srgbClr val="FFFF00"/>
                  </a:solidFill>
                </a:rPr>
                <a:t>🔑</a:t>
              </a:r>
              <a:r>
                <a:rPr kumimoji="1" lang="en-US" altLang="zh-CN" sz="1800">
                  <a:solidFill>
                    <a:schemeClr val="bg1"/>
                  </a:solidFill>
                </a:rPr>
                <a:t>Mac</a:t>
              </a:r>
              <a:r>
                <a:rPr kumimoji="1" lang="zh-CN" altLang="en-US" sz="1800">
                  <a:solidFill>
                    <a:schemeClr val="bg1"/>
                  </a:solidFill>
                </a:rPr>
                <a:t> 私钥</a:t>
              </a:r>
              <a:endParaRPr kumimoji="1" lang="en-US" altLang="zh-CN" sz="180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9571BA33-D049-E946-A681-DDF25FEEB67E}"/>
              </a:ext>
            </a:extLst>
          </p:cNvPr>
          <p:cNvGrpSpPr/>
          <p:nvPr/>
        </p:nvGrpSpPr>
        <p:grpSpPr>
          <a:xfrm>
            <a:off x="8635686" y="617298"/>
            <a:ext cx="2116890" cy="997189"/>
            <a:chOff x="5542687" y="253030"/>
            <a:chExt cx="2116890" cy="997189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DEE8CA2-D2AF-C047-AB7B-0ADCB313B838}"/>
                </a:ext>
              </a:extLst>
            </p:cNvPr>
            <p:cNvSpPr/>
            <p:nvPr/>
          </p:nvSpPr>
          <p:spPr>
            <a:xfrm>
              <a:off x="5542687" y="253030"/>
              <a:ext cx="2116890" cy="9971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zh-CN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zh-CN">
                  <a:solidFill>
                    <a:schemeClr val="tx1"/>
                  </a:solidFill>
                </a:rPr>
                <a:t>Apple</a:t>
              </a:r>
              <a:r>
                <a:rPr kumimoji="1" lang="zh-CN" altLang="en-US">
                  <a:solidFill>
                    <a:schemeClr val="tx1"/>
                  </a:solidFill>
                </a:rPr>
                <a:t>后台</a:t>
              </a:r>
              <a:endParaRPr kumimoji="1" lang="en-US" altLang="zh-CN">
                <a:solidFill>
                  <a:schemeClr val="tx1"/>
                </a:solidFill>
              </a:endParaRPr>
            </a:p>
            <a:p>
              <a:pPr algn="ctr"/>
              <a:endParaRPr kumimoji="1" lang="en-US" altLang="zh-CN"/>
            </a:p>
            <a:p>
              <a:pPr algn="ctr"/>
              <a:endParaRPr kumimoji="1" lang="en-US" altLang="zh-CN"/>
            </a:p>
            <a:p>
              <a:pPr algn="ctr"/>
              <a:endParaRPr kumimoji="1"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1B02D29-ABD0-D449-8FCF-A58C0BEE625C}"/>
                </a:ext>
              </a:extLst>
            </p:cNvPr>
            <p:cNvSpPr/>
            <p:nvPr/>
          </p:nvSpPr>
          <p:spPr>
            <a:xfrm>
              <a:off x="5877652" y="676366"/>
              <a:ext cx="1574381" cy="519056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700">
                  <a:solidFill>
                    <a:srgbClr val="FFFF00"/>
                  </a:solidFill>
                </a:rPr>
                <a:t>🔑</a:t>
              </a:r>
              <a:r>
                <a:rPr kumimoji="1" lang="en-US" altLang="zh-CN" sz="1700">
                  <a:solidFill>
                    <a:schemeClr val="bg1"/>
                  </a:solidFill>
                </a:rPr>
                <a:t>Apple</a:t>
              </a:r>
              <a:r>
                <a:rPr kumimoji="1" lang="zh-CN" altLang="en-US" sz="1700">
                  <a:solidFill>
                    <a:schemeClr val="bg1"/>
                  </a:solidFill>
                </a:rPr>
                <a:t> 私钥</a:t>
              </a:r>
              <a:endParaRPr kumimoji="1" lang="en-US" altLang="zh-CN" sz="170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08CA2EA-DA84-C840-9BB7-0C97E21EED54}"/>
              </a:ext>
            </a:extLst>
          </p:cNvPr>
          <p:cNvGrpSpPr/>
          <p:nvPr/>
        </p:nvGrpSpPr>
        <p:grpSpPr>
          <a:xfrm>
            <a:off x="11218172" y="608430"/>
            <a:ext cx="1968493" cy="978128"/>
            <a:chOff x="6341317" y="389211"/>
            <a:chExt cx="1968493" cy="97812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5176D8E-A8C2-D243-8DC3-269362D7595D}"/>
                </a:ext>
              </a:extLst>
            </p:cNvPr>
            <p:cNvSpPr/>
            <p:nvPr/>
          </p:nvSpPr>
          <p:spPr>
            <a:xfrm>
              <a:off x="6341317" y="389211"/>
              <a:ext cx="1968493" cy="9781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zh-CN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zh-CN">
                  <a:solidFill>
                    <a:schemeClr val="tx1"/>
                  </a:solidFill>
                </a:rPr>
                <a:t>iOS</a:t>
              </a:r>
              <a:r>
                <a:rPr kumimoji="1" lang="zh-CN" altLang="en-US">
                  <a:solidFill>
                    <a:schemeClr val="tx1"/>
                  </a:solidFill>
                </a:rPr>
                <a:t>设备</a:t>
              </a:r>
              <a:endParaRPr kumimoji="1" lang="en-US" altLang="zh-CN">
                <a:solidFill>
                  <a:schemeClr val="tx1"/>
                </a:solidFill>
              </a:endParaRPr>
            </a:p>
            <a:p>
              <a:pPr algn="ctr"/>
              <a:endParaRPr kumimoji="1" lang="en-US" altLang="zh-CN"/>
            </a:p>
            <a:p>
              <a:pPr algn="ctr"/>
              <a:endParaRPr kumimoji="1" lang="en-US" altLang="zh-CN"/>
            </a:p>
            <a:p>
              <a:pPr algn="ctr"/>
              <a:endParaRPr kumimoji="1"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E36C429-8684-C54E-9DBB-CF514E7F45B5}"/>
                </a:ext>
              </a:extLst>
            </p:cNvPr>
            <p:cNvSpPr/>
            <p:nvPr/>
          </p:nvSpPr>
          <p:spPr>
            <a:xfrm>
              <a:off x="6593034" y="767925"/>
              <a:ext cx="1440000" cy="5580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700">
                  <a:solidFill>
                    <a:srgbClr val="FFFF00"/>
                  </a:solidFill>
                </a:rPr>
                <a:t>🔑</a:t>
              </a:r>
              <a:r>
                <a:rPr kumimoji="1" lang="en-US" altLang="zh-CN" sz="1700"/>
                <a:t>Apple</a:t>
              </a:r>
              <a:r>
                <a:rPr kumimoji="1" lang="zh-CN" altLang="en-US" sz="1700"/>
                <a:t> 公钥</a:t>
              </a:r>
              <a:endParaRPr kumimoji="1" lang="en-US" altLang="zh-CN" sz="1700"/>
            </a:p>
          </p:txBody>
        </p: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470934A6-17EC-9F4A-B9BC-BCC9B1B85391}"/>
              </a:ext>
            </a:extLst>
          </p:cNvPr>
          <p:cNvGrpSpPr/>
          <p:nvPr/>
        </p:nvGrpSpPr>
        <p:grpSpPr>
          <a:xfrm>
            <a:off x="4248618" y="3122371"/>
            <a:ext cx="9149330" cy="4866480"/>
            <a:chOff x="3873155" y="2784441"/>
            <a:chExt cx="9149330" cy="4866480"/>
          </a:xfrm>
        </p:grpSpPr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363CF184-C403-5C4D-8DCA-76A55FB29F76}"/>
                </a:ext>
              </a:extLst>
            </p:cNvPr>
            <p:cNvGrpSpPr/>
            <p:nvPr/>
          </p:nvGrpSpPr>
          <p:grpSpPr>
            <a:xfrm>
              <a:off x="3873155" y="2784441"/>
              <a:ext cx="9149330" cy="4866480"/>
              <a:chOff x="3496658" y="2143920"/>
              <a:chExt cx="9149330" cy="4866480"/>
            </a:xfrm>
          </p:grpSpPr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11FF6434-AA3E-9C4F-8509-5BE8EB8BC87C}"/>
                  </a:ext>
                </a:extLst>
              </p:cNvPr>
              <p:cNvGrpSpPr/>
              <p:nvPr/>
            </p:nvGrpSpPr>
            <p:grpSpPr>
              <a:xfrm>
                <a:off x="6912546" y="2143920"/>
                <a:ext cx="2700724" cy="2148610"/>
                <a:chOff x="5790338" y="1144952"/>
                <a:chExt cx="2487357" cy="2107068"/>
              </a:xfrm>
            </p:grpSpPr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5559FCEC-33DD-5B4E-BD85-2F0F9405327F}"/>
                    </a:ext>
                  </a:extLst>
                </p:cNvPr>
                <p:cNvSpPr/>
                <p:nvPr/>
              </p:nvSpPr>
              <p:spPr>
                <a:xfrm>
                  <a:off x="6307868" y="1824184"/>
                  <a:ext cx="1525977" cy="46219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200"/>
                    <a:t>APP</a:t>
                  </a:r>
                </a:p>
              </p:txBody>
            </p:sp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D6827A7D-49F5-9442-AADD-F45CB5456B16}"/>
                    </a:ext>
                  </a:extLst>
                </p:cNvPr>
                <p:cNvSpPr/>
                <p:nvPr/>
              </p:nvSpPr>
              <p:spPr>
                <a:xfrm>
                  <a:off x="6315315" y="2411453"/>
                  <a:ext cx="1518530" cy="45967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sz="2200"/>
                    <a:t>   签名</a:t>
                  </a:r>
                  <a:endParaRPr kumimoji="1" lang="en-US" altLang="zh-CN" sz="2200"/>
                </a:p>
              </p:txBody>
            </p:sp>
            <p:grpSp>
              <p:nvGrpSpPr>
                <p:cNvPr id="56" name="组合 55">
                  <a:extLst>
                    <a:ext uri="{FF2B5EF4-FFF2-40B4-BE49-F238E27FC236}">
                      <a16:creationId xmlns:a16="http://schemas.microsoft.com/office/drawing/2014/main" id="{801BDCBD-1E16-EB4E-A313-09992542D091}"/>
                    </a:ext>
                  </a:extLst>
                </p:cNvPr>
                <p:cNvGrpSpPr/>
                <p:nvPr/>
              </p:nvGrpSpPr>
              <p:grpSpPr>
                <a:xfrm>
                  <a:off x="5790338" y="1144952"/>
                  <a:ext cx="2487357" cy="2107068"/>
                  <a:chOff x="5790338" y="1144952"/>
                  <a:chExt cx="2487357" cy="2107068"/>
                </a:xfrm>
              </p:grpSpPr>
              <p:sp>
                <p:nvSpPr>
                  <p:cNvPr id="57" name="矩形 56">
                    <a:extLst>
                      <a:ext uri="{FF2B5EF4-FFF2-40B4-BE49-F238E27FC236}">
                        <a16:creationId xmlns:a16="http://schemas.microsoft.com/office/drawing/2014/main" id="{AF1BF041-C5BB-3748-845D-536FC9A1F10D}"/>
                      </a:ext>
                    </a:extLst>
                  </p:cNvPr>
                  <p:cNvSpPr/>
                  <p:nvPr/>
                </p:nvSpPr>
                <p:spPr>
                  <a:xfrm>
                    <a:off x="5790338" y="1144952"/>
                    <a:ext cx="2487357" cy="2107068"/>
                  </a:xfrm>
                  <a:prstGeom prst="rect">
                    <a:avLst/>
                  </a:prstGeom>
                  <a:noFill/>
                  <a:ln w="1905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en-US" altLang="zh-CN" sz="1600">
                      <a:solidFill>
                        <a:srgbClr val="7030A0"/>
                      </a:solidFill>
                    </a:endParaRPr>
                  </a:p>
                  <a:p>
                    <a:pPr algn="ctr"/>
                    <a:endParaRPr kumimoji="1" lang="en-US" altLang="zh-CN" sz="1600">
                      <a:solidFill>
                        <a:srgbClr val="7030A0"/>
                      </a:solidFill>
                    </a:endParaRPr>
                  </a:p>
                  <a:p>
                    <a:pPr algn="ctr"/>
                    <a:endParaRPr kumimoji="1" lang="en-US" altLang="zh-CN" sz="1600">
                      <a:solidFill>
                        <a:srgbClr val="7030A0"/>
                      </a:solidFill>
                    </a:endParaRPr>
                  </a:p>
                  <a:p>
                    <a:pPr algn="ctr"/>
                    <a:endParaRPr kumimoji="1" lang="en-US" altLang="zh-CN" sz="1600">
                      <a:solidFill>
                        <a:srgbClr val="7030A0"/>
                      </a:solidFill>
                    </a:endParaRPr>
                  </a:p>
                  <a:p>
                    <a:pPr algn="ctr"/>
                    <a:endParaRPr kumimoji="1" lang="en-US" altLang="zh-CN" sz="1600">
                      <a:solidFill>
                        <a:srgbClr val="7030A0"/>
                      </a:solidFill>
                    </a:endParaRPr>
                  </a:p>
                  <a:p>
                    <a:pPr algn="ctr"/>
                    <a:endParaRPr kumimoji="1" lang="en-US" altLang="zh-CN" sz="1600">
                      <a:solidFill>
                        <a:srgbClr val="7030A0"/>
                      </a:solidFill>
                    </a:endParaRPr>
                  </a:p>
                  <a:p>
                    <a:pPr algn="ctr"/>
                    <a:endParaRPr kumimoji="1" lang="en-US" altLang="zh-CN" sz="1600">
                      <a:solidFill>
                        <a:srgbClr val="7030A0"/>
                      </a:solidFill>
                    </a:endParaRPr>
                  </a:p>
                  <a:p>
                    <a:pPr algn="ctr"/>
                    <a:endParaRPr kumimoji="1" lang="en-US" altLang="zh-CN" sz="1600">
                      <a:solidFill>
                        <a:srgbClr val="7030A0"/>
                      </a:solidFill>
                    </a:endParaRPr>
                  </a:p>
                  <a:p>
                    <a:pPr algn="ctr"/>
                    <a:endParaRPr kumimoji="1" lang="en-US" altLang="zh-CN" sz="1600">
                      <a:solidFill>
                        <a:srgbClr val="7030A0"/>
                      </a:solidFill>
                    </a:endParaRPr>
                  </a:p>
                  <a:p>
                    <a:pPr algn="ctr"/>
                    <a:endParaRPr kumimoji="1" lang="en-US" altLang="zh-CN" sz="1600">
                      <a:solidFill>
                        <a:srgbClr val="7030A0"/>
                      </a:solidFill>
                    </a:endParaRPr>
                  </a:p>
                  <a:p>
                    <a:pPr algn="ctr"/>
                    <a:endParaRPr kumimoji="1" lang="en-US" altLang="zh-CN" sz="1600">
                      <a:solidFill>
                        <a:srgbClr val="7030A0"/>
                      </a:solidFill>
                    </a:endParaRPr>
                  </a:p>
                  <a:p>
                    <a:pPr algn="ctr"/>
                    <a:endParaRPr kumimoji="1" lang="en-US" altLang="zh-CN" sz="1600">
                      <a:solidFill>
                        <a:srgbClr val="7030A0"/>
                      </a:solidFill>
                    </a:endParaRPr>
                  </a:p>
                  <a:p>
                    <a:pPr algn="ctr"/>
                    <a:endParaRPr kumimoji="1" lang="en-US" altLang="zh-CN" sz="1600">
                      <a:solidFill>
                        <a:srgbClr val="7030A0"/>
                      </a:solidFill>
                    </a:endParaRPr>
                  </a:p>
                  <a:p>
                    <a:pPr algn="ctr"/>
                    <a:endParaRPr kumimoji="1" lang="en-US" altLang="zh-CN" sz="1600">
                      <a:solidFill>
                        <a:srgbClr val="7030A0"/>
                      </a:solidFill>
                    </a:endParaRPr>
                  </a:p>
                  <a:p>
                    <a:pPr algn="ctr"/>
                    <a:endParaRPr kumimoji="1" lang="en-US" altLang="zh-CN" sz="1600">
                      <a:solidFill>
                        <a:srgbClr val="7030A0"/>
                      </a:solidFill>
                    </a:endParaRPr>
                  </a:p>
                  <a:p>
                    <a:pPr algn="ctr"/>
                    <a:endParaRPr kumimoji="1" lang="en-US" altLang="zh-CN" sz="1600">
                      <a:solidFill>
                        <a:srgbClr val="7030A0"/>
                      </a:solidFill>
                    </a:endParaRPr>
                  </a:p>
                  <a:p>
                    <a:pPr algn="ctr"/>
                    <a:endParaRPr kumimoji="1" lang="en-US" altLang="zh-CN" sz="1600">
                      <a:solidFill>
                        <a:srgbClr val="7030A0"/>
                      </a:solidFill>
                    </a:endParaRPr>
                  </a:p>
                  <a:p>
                    <a:pPr algn="ctr"/>
                    <a:endParaRPr kumimoji="1" lang="en-US" altLang="zh-CN" sz="1600">
                      <a:solidFill>
                        <a:srgbClr val="7030A0"/>
                      </a:solidFill>
                    </a:endParaRPr>
                  </a:p>
                  <a:p>
                    <a:pPr algn="ctr"/>
                    <a:endParaRPr kumimoji="1" lang="en-US" altLang="zh-CN" sz="1600">
                      <a:solidFill>
                        <a:srgbClr val="7030A0"/>
                      </a:solidFill>
                    </a:endParaRPr>
                  </a:p>
                  <a:p>
                    <a:pPr algn="ctr"/>
                    <a:endParaRPr kumimoji="1" lang="en-US" altLang="zh-CN" sz="1600">
                      <a:solidFill>
                        <a:srgbClr val="7030A0"/>
                      </a:solidFill>
                    </a:endParaRPr>
                  </a:p>
                  <a:p>
                    <a:pPr algn="ctr"/>
                    <a:endParaRPr kumimoji="1" lang="zh-CN" altLang="en-US" sz="160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58" name="矩形 57">
                    <a:extLst>
                      <a:ext uri="{FF2B5EF4-FFF2-40B4-BE49-F238E27FC236}">
                        <a16:creationId xmlns:a16="http://schemas.microsoft.com/office/drawing/2014/main" id="{558259A6-044C-7046-A90F-AD35FB32FDDD}"/>
                      </a:ext>
                    </a:extLst>
                  </p:cNvPr>
                  <p:cNvSpPr/>
                  <p:nvPr/>
                </p:nvSpPr>
                <p:spPr>
                  <a:xfrm>
                    <a:off x="6098735" y="1677855"/>
                    <a:ext cx="1933553" cy="1316103"/>
                  </a:xfrm>
                  <a:prstGeom prst="rect">
                    <a:avLst/>
                  </a:prstGeom>
                  <a:noFill/>
                  <a:ln w="19050"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en-US" altLang="zh-CN"/>
                  </a:p>
                </p:txBody>
              </p:sp>
              <p:sp>
                <p:nvSpPr>
                  <p:cNvPr id="60" name="矩形 59">
                    <a:extLst>
                      <a:ext uri="{FF2B5EF4-FFF2-40B4-BE49-F238E27FC236}">
                        <a16:creationId xmlns:a16="http://schemas.microsoft.com/office/drawing/2014/main" id="{51BA4A02-54BC-EE44-93BD-8D6A5BC756BD}"/>
                      </a:ext>
                    </a:extLst>
                  </p:cNvPr>
                  <p:cNvSpPr/>
                  <p:nvPr/>
                </p:nvSpPr>
                <p:spPr>
                  <a:xfrm>
                    <a:off x="6298686" y="1271253"/>
                    <a:ext cx="1644702" cy="29868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kumimoji="1" lang="en-US" altLang="zh-CN">
                        <a:solidFill>
                          <a:schemeClr val="tx1"/>
                        </a:solidFill>
                      </a:rPr>
                      <a:t>ipa</a:t>
                    </a:r>
                    <a:r>
                      <a:rPr kumimoji="1" lang="zh-CN" altLang="en-US">
                        <a:solidFill>
                          <a:schemeClr val="tx1"/>
                        </a:solidFill>
                      </a:rPr>
                      <a:t>安装包</a:t>
                    </a:r>
                  </a:p>
                </p:txBody>
              </p:sp>
            </p:grpSp>
          </p:grpSp>
          <p:grpSp>
            <p:nvGrpSpPr>
              <p:cNvPr id="101" name="组合 100">
                <a:extLst>
                  <a:ext uri="{FF2B5EF4-FFF2-40B4-BE49-F238E27FC236}">
                    <a16:creationId xmlns:a16="http://schemas.microsoft.com/office/drawing/2014/main" id="{9D891AF3-04EA-D94F-9C5B-21FE3E733C50}"/>
                  </a:ext>
                </a:extLst>
              </p:cNvPr>
              <p:cNvGrpSpPr/>
              <p:nvPr/>
            </p:nvGrpSpPr>
            <p:grpSpPr>
              <a:xfrm>
                <a:off x="3496658" y="2700014"/>
                <a:ext cx="9149330" cy="4310386"/>
                <a:chOff x="3496658" y="2700014"/>
                <a:chExt cx="9149330" cy="4310386"/>
              </a:xfrm>
            </p:grpSpPr>
            <p:cxnSp>
              <p:nvCxnSpPr>
                <p:cNvPr id="8" name="直线箭头连接符 7">
                  <a:extLst>
                    <a:ext uri="{FF2B5EF4-FFF2-40B4-BE49-F238E27FC236}">
                      <a16:creationId xmlns:a16="http://schemas.microsoft.com/office/drawing/2014/main" id="{EDB4C2F2-6AC9-8441-AD89-ADC535667355}"/>
                    </a:ext>
                  </a:extLst>
                </p:cNvPr>
                <p:cNvCxnSpPr>
                  <a:cxnSpLocks/>
                  <a:stCxn id="76" idx="3"/>
                  <a:endCxn id="58" idx="1"/>
                </p:cNvCxnSpPr>
                <p:nvPr/>
              </p:nvCxnSpPr>
              <p:spPr>
                <a:xfrm>
                  <a:off x="4954925" y="3357978"/>
                  <a:ext cx="2292472" cy="37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线箭头连接符 17">
                  <a:extLst>
                    <a:ext uri="{FF2B5EF4-FFF2-40B4-BE49-F238E27FC236}">
                      <a16:creationId xmlns:a16="http://schemas.microsoft.com/office/drawing/2014/main" id="{4492D818-BA0F-3142-8A75-E9D1400F1B76}"/>
                    </a:ext>
                  </a:extLst>
                </p:cNvPr>
                <p:cNvCxnSpPr>
                  <a:cxnSpLocks/>
                  <a:stCxn id="77" idx="1"/>
                  <a:endCxn id="55" idx="3"/>
                </p:cNvCxnSpPr>
                <p:nvPr/>
              </p:nvCxnSpPr>
              <p:spPr>
                <a:xfrm flipH="1">
                  <a:off x="9131346" y="3663314"/>
                  <a:ext cx="2074642" cy="644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9" name="组合 18">
                  <a:extLst>
                    <a:ext uri="{FF2B5EF4-FFF2-40B4-BE49-F238E27FC236}">
                      <a16:creationId xmlns:a16="http://schemas.microsoft.com/office/drawing/2014/main" id="{F7F96115-AEB0-DF43-9464-16927DA5B068}"/>
                    </a:ext>
                  </a:extLst>
                </p:cNvPr>
                <p:cNvGrpSpPr/>
                <p:nvPr/>
              </p:nvGrpSpPr>
              <p:grpSpPr>
                <a:xfrm>
                  <a:off x="5420638" y="3430175"/>
                  <a:ext cx="1070752" cy="343917"/>
                  <a:chOff x="5464540" y="3685086"/>
                  <a:chExt cx="1070752" cy="343917"/>
                </a:xfrm>
              </p:grpSpPr>
              <p:sp>
                <p:nvSpPr>
                  <p:cNvPr id="20" name="内容占位符 2">
                    <a:extLst>
                      <a:ext uri="{FF2B5EF4-FFF2-40B4-BE49-F238E27FC236}">
                        <a16:creationId xmlns:a16="http://schemas.microsoft.com/office/drawing/2014/main" id="{097CC113-9401-7441-A772-FFEF55259E6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610310" y="3706677"/>
                    <a:ext cx="924982" cy="322326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>
                    <a:normAutofit/>
                  </a:bodyPr>
                  <a:lstStyle>
                    <a:lvl1pPr marL="228600" indent="-228600" algn="l" defTabSz="914400" rtl="0" eaLnBrk="1" latinLnBrk="0" hangingPunct="1">
                      <a:lnSpc>
                        <a:spcPts val="2000"/>
                      </a:lnSpc>
                      <a:spcBef>
                        <a:spcPts val="1000"/>
                      </a:spcBef>
                      <a:buFont typeface="Wingdings" panose="05000000000000000000" pitchFamily="2" charset="2"/>
                      <a:buChar char="n"/>
                      <a:defRPr sz="18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ts val="2000"/>
                      </a:lnSpc>
                      <a:spcBef>
                        <a:spcPts val="500"/>
                      </a:spcBef>
                      <a:buFont typeface="Wingdings" panose="05000000000000000000" pitchFamily="2" charset="2"/>
                      <a:buChar char="p"/>
                      <a:defRPr sz="18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ts val="2000"/>
                      </a:lnSpc>
                      <a:spcBef>
                        <a:spcPts val="500"/>
                      </a:spcBef>
                      <a:buFont typeface="Wingdings" panose="05000000000000000000" pitchFamily="2" charset="2"/>
                      <a:buChar char="ü"/>
                      <a:defRPr sz="18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ts val="2000"/>
                      </a:lnSpc>
                      <a:spcBef>
                        <a:spcPts val="500"/>
                      </a:spcBef>
                      <a:buFont typeface="Wingdings" panose="05000000000000000000" pitchFamily="2" charset="2"/>
                      <a:buChar char="Ø"/>
                      <a:defRPr sz="18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ts val="2000"/>
                      </a:lnSpc>
                      <a:spcBef>
                        <a:spcPts val="500"/>
                      </a:spcBef>
                      <a:buFont typeface="Wingdings" panose="05000000000000000000" pitchFamily="2" charset="2"/>
                      <a:buChar char="l"/>
                      <a:defRPr sz="18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ts val="1600"/>
                      </a:lnSpc>
                      <a:buNone/>
                    </a:pPr>
                    <a:r>
                      <a:rPr kumimoji="1" lang="zh-CN" altLang="en-US" sz="1600"/>
                      <a:t>签名</a:t>
                    </a:r>
                    <a:endParaRPr kumimoji="1" lang="en-US" altLang="zh-CN" sz="1600"/>
                  </a:p>
                </p:txBody>
              </p:sp>
              <p:sp>
                <p:nvSpPr>
                  <p:cNvPr id="21" name="内容占位符 2">
                    <a:extLst>
                      <a:ext uri="{FF2B5EF4-FFF2-40B4-BE49-F238E27FC236}">
                        <a16:creationId xmlns:a16="http://schemas.microsoft.com/office/drawing/2014/main" id="{F09EBCB4-C014-3E42-8B30-162061EA59D9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464540" y="3685086"/>
                    <a:ext cx="462491" cy="322326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>
                    <a:normAutofit/>
                  </a:bodyPr>
                  <a:lstStyle>
                    <a:lvl1pPr marL="228600" indent="-228600" algn="l" defTabSz="914400" rtl="0" eaLnBrk="1" latinLnBrk="0" hangingPunct="1">
                      <a:lnSpc>
                        <a:spcPts val="2000"/>
                      </a:lnSpc>
                      <a:spcBef>
                        <a:spcPts val="1000"/>
                      </a:spcBef>
                      <a:buFont typeface="Wingdings" panose="05000000000000000000" pitchFamily="2" charset="2"/>
                      <a:buChar char="n"/>
                      <a:defRPr sz="18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ts val="2000"/>
                      </a:lnSpc>
                      <a:spcBef>
                        <a:spcPts val="500"/>
                      </a:spcBef>
                      <a:buFont typeface="Wingdings" panose="05000000000000000000" pitchFamily="2" charset="2"/>
                      <a:buChar char="p"/>
                      <a:defRPr sz="18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ts val="2000"/>
                      </a:lnSpc>
                      <a:spcBef>
                        <a:spcPts val="500"/>
                      </a:spcBef>
                      <a:buFont typeface="Wingdings" panose="05000000000000000000" pitchFamily="2" charset="2"/>
                      <a:buChar char="ü"/>
                      <a:defRPr sz="18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ts val="2000"/>
                      </a:lnSpc>
                      <a:spcBef>
                        <a:spcPts val="500"/>
                      </a:spcBef>
                      <a:buFont typeface="Wingdings" panose="05000000000000000000" pitchFamily="2" charset="2"/>
                      <a:buChar char="Ø"/>
                      <a:defRPr sz="18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ts val="2000"/>
                      </a:lnSpc>
                      <a:spcBef>
                        <a:spcPts val="500"/>
                      </a:spcBef>
                      <a:buFont typeface="Wingdings" panose="05000000000000000000" pitchFamily="2" charset="2"/>
                      <a:buChar char="l"/>
                      <a:defRPr sz="18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ts val="1600"/>
                      </a:lnSpc>
                      <a:buNone/>
                    </a:pPr>
                    <a:r>
                      <a:rPr kumimoji="1" lang="zh-CN" altLang="en-US" sz="1600">
                        <a:solidFill>
                          <a:srgbClr val="7030A0"/>
                        </a:solidFill>
                      </a:rPr>
                      <a:t>①</a:t>
                    </a:r>
                    <a:endParaRPr kumimoji="1" lang="en-US" altLang="zh-CN" sz="1600">
                      <a:solidFill>
                        <a:srgbClr val="7030A0"/>
                      </a:solidFill>
                    </a:endParaRPr>
                  </a:p>
                </p:txBody>
              </p:sp>
            </p:grpSp>
            <p:sp>
              <p:nvSpPr>
                <p:cNvPr id="23" name="内容占位符 2">
                  <a:extLst>
                    <a:ext uri="{FF2B5EF4-FFF2-40B4-BE49-F238E27FC236}">
                      <a16:creationId xmlns:a16="http://schemas.microsoft.com/office/drawing/2014/main" id="{D2064165-51A4-8D48-96DB-12795D2EEC6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885566" y="3370821"/>
                  <a:ext cx="1110035" cy="32232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ts val="2000"/>
                    </a:lnSpc>
                    <a:spcBef>
                      <a:spcPts val="1000"/>
                    </a:spcBef>
                    <a:buFont typeface="Wingdings" panose="05000000000000000000" pitchFamily="2" charset="2"/>
                    <a:buChar char="n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p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ü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Ø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l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ts val="1600"/>
                    </a:lnSpc>
                    <a:buNone/>
                  </a:pPr>
                  <a:r>
                    <a:rPr kumimoji="1" lang="zh-CN" altLang="en-US" sz="1600"/>
                    <a:t>验证签名</a:t>
                  </a:r>
                  <a:endParaRPr kumimoji="1" lang="en-US" altLang="zh-CN" sz="1600"/>
                </a:p>
              </p:txBody>
            </p:sp>
            <p:grpSp>
              <p:nvGrpSpPr>
                <p:cNvPr id="25" name="组合 24">
                  <a:extLst>
                    <a:ext uri="{FF2B5EF4-FFF2-40B4-BE49-F238E27FC236}">
                      <a16:creationId xmlns:a16="http://schemas.microsoft.com/office/drawing/2014/main" id="{6EAB9A77-DA0A-2E4F-9FB5-507C7D591606}"/>
                    </a:ext>
                  </a:extLst>
                </p:cNvPr>
                <p:cNvGrpSpPr/>
                <p:nvPr/>
              </p:nvGrpSpPr>
              <p:grpSpPr>
                <a:xfrm>
                  <a:off x="3641238" y="4681847"/>
                  <a:ext cx="4598187" cy="2328553"/>
                  <a:chOff x="936607" y="3998455"/>
                  <a:chExt cx="4598187" cy="2328553"/>
                </a:xfrm>
              </p:grpSpPr>
              <p:grpSp>
                <p:nvGrpSpPr>
                  <p:cNvPr id="26" name="组合 25">
                    <a:extLst>
                      <a:ext uri="{FF2B5EF4-FFF2-40B4-BE49-F238E27FC236}">
                        <a16:creationId xmlns:a16="http://schemas.microsoft.com/office/drawing/2014/main" id="{05F2810A-60E2-904F-8AD1-CD213B356E6C}"/>
                      </a:ext>
                    </a:extLst>
                  </p:cNvPr>
                  <p:cNvGrpSpPr/>
                  <p:nvPr/>
                </p:nvGrpSpPr>
                <p:grpSpPr>
                  <a:xfrm>
                    <a:off x="936607" y="3998455"/>
                    <a:ext cx="4598187" cy="2328553"/>
                    <a:chOff x="936607" y="3998455"/>
                    <a:chExt cx="4598187" cy="2328553"/>
                  </a:xfrm>
                </p:grpSpPr>
                <p:grpSp>
                  <p:nvGrpSpPr>
                    <p:cNvPr id="28" name="组合 27">
                      <a:extLst>
                        <a:ext uri="{FF2B5EF4-FFF2-40B4-BE49-F238E27FC236}">
                          <a16:creationId xmlns:a16="http://schemas.microsoft.com/office/drawing/2014/main" id="{EA7235E8-C148-3840-BFE7-4A4E965FCD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99755" y="5602081"/>
                      <a:ext cx="1049973" cy="338951"/>
                      <a:chOff x="1624269" y="4349824"/>
                      <a:chExt cx="1049973" cy="338951"/>
                    </a:xfrm>
                  </p:grpSpPr>
                  <p:sp>
                    <p:nvSpPr>
                      <p:cNvPr id="45" name="内容占位符 2">
                        <a:extLst>
                          <a:ext uri="{FF2B5EF4-FFF2-40B4-BE49-F238E27FC236}">
                            <a16:creationId xmlns:a16="http://schemas.microsoft.com/office/drawing/2014/main" id="{330AB024-A287-D345-9897-61150D175A77}"/>
                          </a:ext>
                        </a:extLst>
                      </p:cNvPr>
                      <p:cNvSpPr txBox="1">
                        <a:spLocks/>
                      </p:cNvSpPr>
                      <p:nvPr/>
                    </p:nvSpPr>
                    <p:spPr>
                      <a:xfrm>
                        <a:off x="1749260" y="4366449"/>
                        <a:ext cx="924982" cy="322326"/>
                      </a:xfrm>
                      <a:prstGeom prst="rect">
                        <a:avLst/>
                      </a:prstGeom>
                    </p:spPr>
                    <p:txBody>
                      <a:bodyPr vert="horz" lIns="91440" tIns="45720" rIns="91440" bIns="45720" rtlCol="0" anchor="ctr">
                        <a:normAutofit/>
                      </a:bodyPr>
                      <a:lstStyle>
                        <a:lvl1pPr marL="228600" indent="-228600" algn="l" defTabSz="914400" rtl="0" eaLnBrk="1" latinLnBrk="0" hangingPunct="1">
                          <a:lnSpc>
                            <a:spcPts val="2000"/>
                          </a:lnSpc>
                          <a:spcBef>
                            <a:spcPts val="1000"/>
                          </a:spcBef>
                          <a:buFont typeface="Wingdings" panose="05000000000000000000" pitchFamily="2" charset="2"/>
                          <a:buChar char="n"/>
                          <a:defRPr sz="1800" kern="12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defRPr>
                        </a:lvl1pPr>
                        <a:lvl2pPr marL="685800" indent="-228600" algn="l" defTabSz="914400" rtl="0" eaLnBrk="1" latinLnBrk="0" hangingPunct="1">
                          <a:lnSpc>
                            <a:spcPts val="2000"/>
                          </a:lnSpc>
                          <a:spcBef>
                            <a:spcPts val="500"/>
                          </a:spcBef>
                          <a:buFont typeface="Wingdings" panose="05000000000000000000" pitchFamily="2" charset="2"/>
                          <a:buChar char="p"/>
                          <a:defRPr sz="1800" kern="12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defRPr>
                        </a:lvl2pPr>
                        <a:lvl3pPr marL="1143000" indent="-228600" algn="l" defTabSz="914400" rtl="0" eaLnBrk="1" latinLnBrk="0" hangingPunct="1">
                          <a:lnSpc>
                            <a:spcPts val="2000"/>
                          </a:lnSpc>
                          <a:spcBef>
                            <a:spcPts val="500"/>
                          </a:spcBef>
                          <a:buFont typeface="Wingdings" panose="05000000000000000000" pitchFamily="2" charset="2"/>
                          <a:buChar char="ü"/>
                          <a:defRPr sz="1800" kern="12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defRPr>
                        </a:lvl3pPr>
                        <a:lvl4pPr marL="1600200" indent="-228600" algn="l" defTabSz="914400" rtl="0" eaLnBrk="1" latinLnBrk="0" hangingPunct="1">
                          <a:lnSpc>
                            <a:spcPts val="2000"/>
                          </a:lnSpc>
                          <a:spcBef>
                            <a:spcPts val="500"/>
                          </a:spcBef>
                          <a:buFont typeface="Wingdings" panose="05000000000000000000" pitchFamily="2" charset="2"/>
                          <a:buChar char="Ø"/>
                          <a:defRPr sz="1800" kern="12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defRPr>
                        </a:lvl4pPr>
                        <a:lvl5pPr marL="2057400" indent="-228600" algn="l" defTabSz="914400" rtl="0" eaLnBrk="1" latinLnBrk="0" hangingPunct="1">
                          <a:lnSpc>
                            <a:spcPts val="2000"/>
                          </a:lnSpc>
                          <a:spcBef>
                            <a:spcPts val="500"/>
                          </a:spcBef>
                          <a:buFont typeface="Wingdings" panose="05000000000000000000" pitchFamily="2" charset="2"/>
                          <a:buChar char="l"/>
                          <a:defRPr sz="1800" kern="12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defRPr>
                        </a:lvl5pPr>
                        <a:lvl6pPr marL="25146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9718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429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8862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indent="0" algn="ctr">
                          <a:lnSpc>
                            <a:spcPts val="1600"/>
                          </a:lnSpc>
                          <a:buNone/>
                        </a:pPr>
                        <a:r>
                          <a:rPr kumimoji="1" lang="zh-CN" altLang="en-US" sz="1600"/>
                          <a:t>签名</a:t>
                        </a:r>
                        <a:endParaRPr kumimoji="1" lang="en-US" altLang="zh-CN" sz="1600"/>
                      </a:p>
                    </p:txBody>
                  </p:sp>
                  <p:sp>
                    <p:nvSpPr>
                      <p:cNvPr id="46" name="内容占位符 2">
                        <a:extLst>
                          <a:ext uri="{FF2B5EF4-FFF2-40B4-BE49-F238E27FC236}">
                            <a16:creationId xmlns:a16="http://schemas.microsoft.com/office/drawing/2014/main" id="{A01DF7DC-AB0F-EC42-BDFF-B066B7077507}"/>
                          </a:ext>
                        </a:extLst>
                      </p:cNvPr>
                      <p:cNvSpPr txBox="1">
                        <a:spLocks/>
                      </p:cNvSpPr>
                      <p:nvPr/>
                    </p:nvSpPr>
                    <p:spPr>
                      <a:xfrm>
                        <a:off x="1624269" y="4349824"/>
                        <a:ext cx="462491" cy="322326"/>
                      </a:xfrm>
                      <a:prstGeom prst="rect">
                        <a:avLst/>
                      </a:prstGeom>
                    </p:spPr>
                    <p:txBody>
                      <a:bodyPr vert="horz" lIns="91440" tIns="45720" rIns="91440" bIns="45720" rtlCol="0" anchor="ctr">
                        <a:normAutofit/>
                      </a:bodyPr>
                      <a:lstStyle>
                        <a:lvl1pPr marL="228600" indent="-228600" algn="l" defTabSz="914400" rtl="0" eaLnBrk="1" latinLnBrk="0" hangingPunct="1">
                          <a:lnSpc>
                            <a:spcPts val="2000"/>
                          </a:lnSpc>
                          <a:spcBef>
                            <a:spcPts val="1000"/>
                          </a:spcBef>
                          <a:buFont typeface="Wingdings" panose="05000000000000000000" pitchFamily="2" charset="2"/>
                          <a:buChar char="n"/>
                          <a:defRPr sz="1800" kern="12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defRPr>
                        </a:lvl1pPr>
                        <a:lvl2pPr marL="685800" indent="-228600" algn="l" defTabSz="914400" rtl="0" eaLnBrk="1" latinLnBrk="0" hangingPunct="1">
                          <a:lnSpc>
                            <a:spcPts val="2000"/>
                          </a:lnSpc>
                          <a:spcBef>
                            <a:spcPts val="500"/>
                          </a:spcBef>
                          <a:buFont typeface="Wingdings" panose="05000000000000000000" pitchFamily="2" charset="2"/>
                          <a:buChar char="p"/>
                          <a:defRPr sz="1800" kern="12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defRPr>
                        </a:lvl2pPr>
                        <a:lvl3pPr marL="1143000" indent="-228600" algn="l" defTabSz="914400" rtl="0" eaLnBrk="1" latinLnBrk="0" hangingPunct="1">
                          <a:lnSpc>
                            <a:spcPts val="2000"/>
                          </a:lnSpc>
                          <a:spcBef>
                            <a:spcPts val="500"/>
                          </a:spcBef>
                          <a:buFont typeface="Wingdings" panose="05000000000000000000" pitchFamily="2" charset="2"/>
                          <a:buChar char="ü"/>
                          <a:defRPr sz="1800" kern="12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defRPr>
                        </a:lvl3pPr>
                        <a:lvl4pPr marL="1600200" indent="-228600" algn="l" defTabSz="914400" rtl="0" eaLnBrk="1" latinLnBrk="0" hangingPunct="1">
                          <a:lnSpc>
                            <a:spcPts val="2000"/>
                          </a:lnSpc>
                          <a:spcBef>
                            <a:spcPts val="500"/>
                          </a:spcBef>
                          <a:buFont typeface="Wingdings" panose="05000000000000000000" pitchFamily="2" charset="2"/>
                          <a:buChar char="Ø"/>
                          <a:defRPr sz="1800" kern="12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defRPr>
                        </a:lvl4pPr>
                        <a:lvl5pPr marL="2057400" indent="-228600" algn="l" defTabSz="914400" rtl="0" eaLnBrk="1" latinLnBrk="0" hangingPunct="1">
                          <a:lnSpc>
                            <a:spcPts val="2000"/>
                          </a:lnSpc>
                          <a:spcBef>
                            <a:spcPts val="500"/>
                          </a:spcBef>
                          <a:buFont typeface="Wingdings" panose="05000000000000000000" pitchFamily="2" charset="2"/>
                          <a:buChar char="l"/>
                          <a:defRPr sz="1800" kern="12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defRPr>
                        </a:lvl5pPr>
                        <a:lvl6pPr marL="25146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9718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429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8862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indent="0" algn="ctr">
                          <a:lnSpc>
                            <a:spcPts val="1600"/>
                          </a:lnSpc>
                          <a:buNone/>
                        </a:pPr>
                        <a:r>
                          <a:rPr kumimoji="1" lang="zh-CN" altLang="en-US" sz="1600">
                            <a:solidFill>
                              <a:srgbClr val="7030A0"/>
                            </a:solidFill>
                          </a:rPr>
                          <a:t>②</a:t>
                        </a:r>
                        <a:endParaRPr kumimoji="1" lang="en-US" altLang="zh-CN" sz="1600">
                          <a:solidFill>
                            <a:srgbClr val="7030A0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29" name="矩形 28">
                      <a:extLst>
                        <a:ext uri="{FF2B5EF4-FFF2-40B4-BE49-F238E27FC236}">
                          <a16:creationId xmlns:a16="http://schemas.microsoft.com/office/drawing/2014/main" id="{4F47B47D-9540-EB4B-920C-98E135F75D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11479" y="4923841"/>
                      <a:ext cx="1236792" cy="402224"/>
                    </a:xfrm>
                    <a:prstGeom prst="rect">
                      <a:avLst/>
                    </a:prstGeom>
                    <a:solidFill>
                      <a:srgbClr val="00B050"/>
                    </a:solidFill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zh-CN" altLang="en-US" sz="1400">
                          <a:solidFill>
                            <a:srgbClr val="FFFF00"/>
                          </a:solidFill>
                        </a:rPr>
                        <a:t>🔑</a:t>
                      </a:r>
                      <a:r>
                        <a:rPr kumimoji="1" lang="en-US" altLang="zh-CN" sz="1400">
                          <a:solidFill>
                            <a:schemeClr val="bg1"/>
                          </a:solidFill>
                        </a:rPr>
                        <a:t>Apple</a:t>
                      </a:r>
                      <a:r>
                        <a:rPr kumimoji="1" lang="zh-CN" altLang="en-US" sz="1400">
                          <a:solidFill>
                            <a:schemeClr val="bg1"/>
                          </a:solidFill>
                        </a:rPr>
                        <a:t> 私钥</a:t>
                      </a:r>
                      <a:endParaRPr kumimoji="1" lang="en-US" altLang="zh-CN" sz="14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" name="矩形 29">
                      <a:extLst>
                        <a:ext uri="{FF2B5EF4-FFF2-40B4-BE49-F238E27FC236}">
                          <a16:creationId xmlns:a16="http://schemas.microsoft.com/office/drawing/2014/main" id="{0D92C7A6-72AC-8E4E-B32F-A784900BD1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6607" y="5182453"/>
                      <a:ext cx="1142282" cy="589575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zh-CN" altLang="en-US" sz="1400">
                          <a:solidFill>
                            <a:srgbClr val="FFFF00"/>
                          </a:solidFill>
                        </a:rPr>
                        <a:t>🔑</a:t>
                      </a:r>
                      <a:r>
                        <a:rPr kumimoji="1" lang="en-US" altLang="zh-CN" sz="1400"/>
                        <a:t>Mac</a:t>
                      </a:r>
                      <a:r>
                        <a:rPr kumimoji="1" lang="zh-CN" altLang="en-US" sz="1400"/>
                        <a:t>公钥</a:t>
                      </a:r>
                      <a:endParaRPr kumimoji="1" lang="en-US" altLang="zh-CN" sz="1400"/>
                    </a:p>
                  </p:txBody>
                </p:sp>
                <p:grpSp>
                  <p:nvGrpSpPr>
                    <p:cNvPr id="31" name="组合 30">
                      <a:extLst>
                        <a:ext uri="{FF2B5EF4-FFF2-40B4-BE49-F238E27FC236}">
                          <a16:creationId xmlns:a16="http://schemas.microsoft.com/office/drawing/2014/main" id="{47A26DF3-39B4-8A4C-A2B0-809B98B424C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89667" y="3998455"/>
                      <a:ext cx="1945127" cy="2328553"/>
                      <a:chOff x="2839178" y="2703590"/>
                      <a:chExt cx="1945127" cy="2328553"/>
                    </a:xfrm>
                  </p:grpSpPr>
                  <p:sp>
                    <p:nvSpPr>
                      <p:cNvPr id="33" name="矩形 32">
                        <a:extLst>
                          <a:ext uri="{FF2B5EF4-FFF2-40B4-BE49-F238E27FC236}">
                            <a16:creationId xmlns:a16="http://schemas.microsoft.com/office/drawing/2014/main" id="{11137B13-7E17-C54C-8F53-8DA93FD989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39178" y="2703590"/>
                        <a:ext cx="1945127" cy="2328553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grpSp>
                    <p:nvGrpSpPr>
                      <p:cNvPr id="34" name="组合 33">
                        <a:extLst>
                          <a:ext uri="{FF2B5EF4-FFF2-40B4-BE49-F238E27FC236}">
                            <a16:creationId xmlns:a16="http://schemas.microsoft.com/office/drawing/2014/main" id="{BD08EC62-A331-EA4D-A366-B1CFF758486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11197" y="2942391"/>
                        <a:ext cx="1441352" cy="1848966"/>
                        <a:chOff x="1344642" y="1513125"/>
                        <a:chExt cx="1441352" cy="1848966"/>
                      </a:xfrm>
                    </p:grpSpPr>
                    <p:sp>
                      <p:nvSpPr>
                        <p:cNvPr id="35" name="矩形 34">
                          <a:extLst>
                            <a:ext uri="{FF2B5EF4-FFF2-40B4-BE49-F238E27FC236}">
                              <a16:creationId xmlns:a16="http://schemas.microsoft.com/office/drawing/2014/main" id="{CBFF2E42-3DFD-6D4A-B993-7A76DC60E7B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44642" y="1513125"/>
                          <a:ext cx="1441352" cy="1848966"/>
                        </a:xfrm>
                        <a:prstGeom prst="rect">
                          <a:avLst/>
                        </a:prstGeom>
                        <a:solidFill>
                          <a:schemeClr val="accent2">
                            <a:lumMod val="50000"/>
                          </a:schemeClr>
                        </a:solidFill>
                        <a:ln w="19050">
                          <a:solidFill>
                            <a:srgbClr val="00B0F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en-US" altLang="zh-CN">
                            <a:solidFill>
                              <a:srgbClr val="00B0F0"/>
                            </a:solidFill>
                          </a:endParaRPr>
                        </a:p>
                        <a:p>
                          <a:pPr algn="ctr"/>
                          <a:endParaRPr kumimoji="1" lang="en-US" altLang="zh-CN">
                            <a:solidFill>
                              <a:srgbClr val="00B0F0"/>
                            </a:solidFill>
                          </a:endParaRPr>
                        </a:p>
                        <a:p>
                          <a:pPr algn="ctr"/>
                          <a:endParaRPr kumimoji="1" lang="en-US" altLang="zh-CN">
                            <a:solidFill>
                              <a:srgbClr val="00B0F0"/>
                            </a:solidFill>
                          </a:endParaRPr>
                        </a:p>
                        <a:p>
                          <a:pPr algn="ctr"/>
                          <a:endParaRPr kumimoji="1" lang="en-US" altLang="zh-CN">
                            <a:solidFill>
                              <a:srgbClr val="00B0F0"/>
                            </a:solidFill>
                          </a:endParaRPr>
                        </a:p>
                        <a:p>
                          <a:pPr algn="ctr"/>
                          <a:endParaRPr kumimoji="1" lang="en-US" altLang="zh-CN">
                            <a:solidFill>
                              <a:srgbClr val="00B0F0"/>
                            </a:solidFill>
                          </a:endParaRPr>
                        </a:p>
                      </p:txBody>
                    </p:sp>
                    <p:grpSp>
                      <p:nvGrpSpPr>
                        <p:cNvPr id="36" name="组合 35">
                          <a:extLst>
                            <a:ext uri="{FF2B5EF4-FFF2-40B4-BE49-F238E27FC236}">
                              <a16:creationId xmlns:a16="http://schemas.microsoft.com/office/drawing/2014/main" id="{19083D8E-5990-2548-9243-AAF64D464C7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508560" y="2868152"/>
                          <a:ext cx="1125458" cy="334125"/>
                          <a:chOff x="1558435" y="2868152"/>
                          <a:chExt cx="1125458" cy="334125"/>
                        </a:xfrm>
                      </p:grpSpPr>
                      <p:sp>
                        <p:nvSpPr>
                          <p:cNvPr id="40" name="矩形 39">
                            <a:extLst>
                              <a:ext uri="{FF2B5EF4-FFF2-40B4-BE49-F238E27FC236}">
                                <a16:creationId xmlns:a16="http://schemas.microsoft.com/office/drawing/2014/main" id="{55F788E7-971E-234A-98D1-6DEF490BCCE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558435" y="2868152"/>
                            <a:ext cx="1125458" cy="325812"/>
                          </a:xfrm>
                          <a:prstGeom prst="rect">
                            <a:avLst/>
                          </a:prstGeom>
                          <a:solidFill>
                            <a:srgbClr val="00B050"/>
                          </a:solidFill>
                          <a:ln>
                            <a:solidFill>
                              <a:srgbClr val="00B0F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en-US" altLang="zh-CN"/>
                              <a:t>   </a:t>
                            </a:r>
                            <a:r>
                              <a:rPr kumimoji="1" lang="zh-CN" altLang="en-US"/>
                              <a:t>签名</a:t>
                            </a:r>
                            <a:endParaRPr kumimoji="1" lang="en-US" altLang="zh-CN"/>
                          </a:p>
                        </p:txBody>
                      </p:sp>
                      <p:pic>
                        <p:nvPicPr>
                          <p:cNvPr id="41" name="图片 40">
                            <a:extLst>
                              <a:ext uri="{FF2B5EF4-FFF2-40B4-BE49-F238E27FC236}">
                                <a16:creationId xmlns:a16="http://schemas.microsoft.com/office/drawing/2014/main" id="{EC454071-2AE1-3241-B4E9-97ECCA3E411C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1576343" y="2884777"/>
                            <a:ext cx="317500" cy="3175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37" name="矩形 36">
                          <a:extLst>
                            <a:ext uri="{FF2B5EF4-FFF2-40B4-BE49-F238E27FC236}">
                              <a16:creationId xmlns:a16="http://schemas.microsoft.com/office/drawing/2014/main" id="{A1B28E54-364A-4841-A6F4-C680CB5219D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91736" y="2232823"/>
                          <a:ext cx="1142282" cy="475219"/>
                        </a:xfrm>
                        <a:prstGeom prst="rect">
                          <a:avLst/>
                        </a:prstGeom>
                        <a:solidFill>
                          <a:schemeClr val="accent1"/>
                        </a:solidFill>
                        <a:ln>
                          <a:solidFill>
                            <a:srgbClr val="00B0F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kumimoji="1" lang="zh-CN" altLang="en-US" sz="1400">
                              <a:solidFill>
                                <a:srgbClr val="FFFF00"/>
                              </a:solidFill>
                            </a:rPr>
                            <a:t>🔑</a:t>
                          </a:r>
                          <a:r>
                            <a:rPr kumimoji="1" lang="en-US" altLang="zh-CN" sz="1400"/>
                            <a:t>Mac</a:t>
                          </a:r>
                          <a:r>
                            <a:rPr kumimoji="1" lang="zh-CN" altLang="en-US" sz="1400"/>
                            <a:t>公钥</a:t>
                          </a:r>
                          <a:endParaRPr kumimoji="1" lang="en-US" altLang="zh-CN" sz="1400"/>
                        </a:p>
                      </p:txBody>
                    </p:sp>
                    <p:sp>
                      <p:nvSpPr>
                        <p:cNvPr id="38" name="矩形 37">
                          <a:extLst>
                            <a:ext uri="{FF2B5EF4-FFF2-40B4-BE49-F238E27FC236}">
                              <a16:creationId xmlns:a16="http://schemas.microsoft.com/office/drawing/2014/main" id="{54AD58A4-9026-5A48-BBDB-BCDE2F4B698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75675" y="1724114"/>
                          <a:ext cx="991626" cy="320762"/>
                        </a:xfrm>
                        <a:prstGeom prst="rect">
                          <a:avLst/>
                        </a:prstGeom>
                        <a:solidFill>
                          <a:schemeClr val="accent2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r>
                            <a:rPr kumimoji="1" lang="en-US" altLang="zh-CN" sz="1400">
                              <a:solidFill>
                                <a:schemeClr val="bg1"/>
                              </a:solidFill>
                            </a:rPr>
                            <a:t>Apple</a:t>
                          </a:r>
                          <a:r>
                            <a:rPr kumimoji="1" lang="zh-CN" altLang="en-US" sz="1400">
                              <a:solidFill>
                                <a:schemeClr val="bg1"/>
                              </a:solidFill>
                            </a:rPr>
                            <a:t>证书</a:t>
                          </a:r>
                        </a:p>
                      </p:txBody>
                    </p:sp>
                    <p:pic>
                      <p:nvPicPr>
                        <p:cNvPr id="39" name="图片 38">
                          <a:extLst>
                            <a:ext uri="{FF2B5EF4-FFF2-40B4-BE49-F238E27FC236}">
                              <a16:creationId xmlns:a16="http://schemas.microsoft.com/office/drawing/2014/main" id="{8230CB65-2105-454D-99E7-1E95F15B9A9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1446922" y="1625064"/>
                          <a:ext cx="419811" cy="419811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</p:grpSp>
              <p:cxnSp>
                <p:nvCxnSpPr>
                  <p:cNvPr id="27" name="直线箭头连接符 26">
                    <a:extLst>
                      <a:ext uri="{FF2B5EF4-FFF2-40B4-BE49-F238E27FC236}">
                        <a16:creationId xmlns:a16="http://schemas.microsoft.com/office/drawing/2014/main" id="{625B22F2-413F-1C4F-AE10-3716A980AAF9}"/>
                      </a:ext>
                    </a:extLst>
                  </p:cNvPr>
                  <p:cNvCxnSpPr>
                    <a:cxnSpLocks/>
                    <a:endCxn id="41" idx="1"/>
                  </p:cNvCxnSpPr>
                  <p:nvPr/>
                </p:nvCxnSpPr>
                <p:spPr>
                  <a:xfrm>
                    <a:off x="2075335" y="5489016"/>
                    <a:ext cx="1968177" cy="278642"/>
                  </a:xfrm>
                  <a:prstGeom prst="straightConnector1">
                    <a:avLst/>
                  </a:prstGeom>
                  <a:ln w="19050">
                    <a:solidFill>
                      <a:srgbClr val="00B0F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52" name="图片 51">
                  <a:extLst>
                    <a:ext uri="{FF2B5EF4-FFF2-40B4-BE49-F238E27FC236}">
                      <a16:creationId xmlns:a16="http://schemas.microsoft.com/office/drawing/2014/main" id="{B662F530-FEB1-F347-ABC5-34EF4A5CBF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629342" y="3522538"/>
                  <a:ext cx="317500" cy="317500"/>
                </a:xfrm>
                <a:prstGeom prst="rect">
                  <a:avLst/>
                </a:prstGeom>
              </p:spPr>
            </p:pic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6C99671C-2E06-A34E-B9A6-A1CE5903360D}"/>
                    </a:ext>
                  </a:extLst>
                </p:cNvPr>
                <p:cNvSpPr/>
                <p:nvPr/>
              </p:nvSpPr>
              <p:spPr>
                <a:xfrm>
                  <a:off x="3496658" y="3022808"/>
                  <a:ext cx="1458267" cy="670339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600"/>
                    <a:t>APP</a:t>
                  </a:r>
                </a:p>
              </p:txBody>
            </p:sp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76F88773-5D9B-954F-B137-57EF06D7FE7E}"/>
                    </a:ext>
                  </a:extLst>
                </p:cNvPr>
                <p:cNvSpPr/>
                <p:nvPr/>
              </p:nvSpPr>
              <p:spPr>
                <a:xfrm>
                  <a:off x="11205988" y="3383437"/>
                  <a:ext cx="1440000" cy="559754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sz="1800">
                      <a:solidFill>
                        <a:srgbClr val="FFFF00"/>
                      </a:solidFill>
                    </a:rPr>
                    <a:t>🔑</a:t>
                  </a:r>
                  <a:r>
                    <a:rPr kumimoji="1" lang="en-US" altLang="zh-CN" sz="1800"/>
                    <a:t>Mac</a:t>
                  </a:r>
                  <a:r>
                    <a:rPr kumimoji="1" lang="zh-CN" altLang="en-US" sz="1800"/>
                    <a:t>公钥</a:t>
                  </a:r>
                  <a:endParaRPr kumimoji="1" lang="en-US" altLang="zh-CN" sz="1800"/>
                </a:p>
              </p:txBody>
            </p:sp>
            <p:sp>
              <p:nvSpPr>
                <p:cNvPr id="86" name="矩形 85">
                  <a:extLst>
                    <a:ext uri="{FF2B5EF4-FFF2-40B4-BE49-F238E27FC236}">
                      <a16:creationId xmlns:a16="http://schemas.microsoft.com/office/drawing/2014/main" id="{69733A0B-61F2-C840-8842-297CEAF18F80}"/>
                    </a:ext>
                  </a:extLst>
                </p:cNvPr>
                <p:cNvSpPr/>
                <p:nvPr/>
              </p:nvSpPr>
              <p:spPr>
                <a:xfrm>
                  <a:off x="5246655" y="2700014"/>
                  <a:ext cx="1440000" cy="559753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sz="1800">
                      <a:solidFill>
                        <a:srgbClr val="FFFF00"/>
                      </a:solidFill>
                    </a:rPr>
                    <a:t>🔑</a:t>
                  </a:r>
                  <a:r>
                    <a:rPr kumimoji="1" lang="en-US" altLang="zh-CN" sz="1800">
                      <a:solidFill>
                        <a:schemeClr val="bg1"/>
                      </a:solidFill>
                    </a:rPr>
                    <a:t>Mac</a:t>
                  </a:r>
                  <a:r>
                    <a:rPr kumimoji="1" lang="zh-CN" altLang="en-US" sz="1800">
                      <a:solidFill>
                        <a:schemeClr val="bg1"/>
                      </a:solidFill>
                    </a:rPr>
                    <a:t> 私钥</a:t>
                  </a:r>
                  <a:endParaRPr kumimoji="1" lang="en-US" altLang="zh-CN" sz="1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7" name="矩形 86">
                  <a:extLst>
                    <a:ext uri="{FF2B5EF4-FFF2-40B4-BE49-F238E27FC236}">
                      <a16:creationId xmlns:a16="http://schemas.microsoft.com/office/drawing/2014/main" id="{86D403D4-62C0-AB46-8755-7FDF8DC352B8}"/>
                    </a:ext>
                  </a:extLst>
                </p:cNvPr>
                <p:cNvSpPr/>
                <p:nvPr/>
              </p:nvSpPr>
              <p:spPr>
                <a:xfrm>
                  <a:off x="9555601" y="6167636"/>
                  <a:ext cx="1440000" cy="5580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sz="1700">
                      <a:solidFill>
                        <a:srgbClr val="FFFF00"/>
                      </a:solidFill>
                    </a:rPr>
                    <a:t>🔑</a:t>
                  </a:r>
                  <a:r>
                    <a:rPr kumimoji="1" lang="en-US" altLang="zh-CN" sz="1700"/>
                    <a:t>Apple</a:t>
                  </a:r>
                  <a:r>
                    <a:rPr kumimoji="1" lang="zh-CN" altLang="en-US" sz="1700"/>
                    <a:t> 公钥</a:t>
                  </a:r>
                  <a:endParaRPr kumimoji="1" lang="en-US" altLang="zh-CN" sz="1700"/>
                </a:p>
              </p:txBody>
            </p:sp>
            <p:cxnSp>
              <p:nvCxnSpPr>
                <p:cNvPr id="90" name="直线箭头连接符 89">
                  <a:extLst>
                    <a:ext uri="{FF2B5EF4-FFF2-40B4-BE49-F238E27FC236}">
                      <a16:creationId xmlns:a16="http://schemas.microsoft.com/office/drawing/2014/main" id="{958DBA86-D254-FC45-8C4C-F208B0D447DA}"/>
                    </a:ext>
                  </a:extLst>
                </p:cNvPr>
                <p:cNvCxnSpPr>
                  <a:cxnSpLocks/>
                  <a:stCxn id="87" idx="1"/>
                </p:cNvCxnSpPr>
                <p:nvPr/>
              </p:nvCxnSpPr>
              <p:spPr>
                <a:xfrm flipH="1">
                  <a:off x="7886871" y="6446636"/>
                  <a:ext cx="1668730" cy="8784"/>
                </a:xfrm>
                <a:prstGeom prst="straightConnector1">
                  <a:avLst/>
                </a:prstGeom>
                <a:ln w="28575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直线箭头连接符 94">
                  <a:extLst>
                    <a:ext uri="{FF2B5EF4-FFF2-40B4-BE49-F238E27FC236}">
                      <a16:creationId xmlns:a16="http://schemas.microsoft.com/office/drawing/2014/main" id="{D3FF3E64-250C-4446-9A13-46CF435B43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881136" y="3973025"/>
                  <a:ext cx="3672649" cy="1904930"/>
                </a:xfrm>
                <a:prstGeom prst="straightConnector1">
                  <a:avLst/>
                </a:prstGeom>
                <a:ln w="28575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内容占位符 2">
                  <a:extLst>
                    <a:ext uri="{FF2B5EF4-FFF2-40B4-BE49-F238E27FC236}">
                      <a16:creationId xmlns:a16="http://schemas.microsoft.com/office/drawing/2014/main" id="{47461D03-A3B3-CA46-9FE3-D6AAB102387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497986" y="6139920"/>
                  <a:ext cx="924982" cy="32232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 fontScale="85000" lnSpcReduction="10000"/>
                </a:bodyPr>
                <a:lstStyle>
                  <a:lvl1pPr marL="228600" indent="-228600" algn="l" defTabSz="914400" rtl="0" eaLnBrk="1" latinLnBrk="0" hangingPunct="1">
                    <a:lnSpc>
                      <a:spcPts val="2000"/>
                    </a:lnSpc>
                    <a:spcBef>
                      <a:spcPts val="1000"/>
                    </a:spcBef>
                    <a:buFont typeface="Wingdings" panose="05000000000000000000" pitchFamily="2" charset="2"/>
                    <a:buChar char="n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p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ü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Ø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l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ts val="1600"/>
                    </a:lnSpc>
                    <a:buNone/>
                  </a:pPr>
                  <a:r>
                    <a:rPr kumimoji="1" lang="zh-CN" altLang="en-US" sz="1600"/>
                    <a:t>验证签名</a:t>
                  </a:r>
                  <a:endParaRPr kumimoji="1" lang="en-US" altLang="zh-CN" sz="1600"/>
                </a:p>
              </p:txBody>
            </p:sp>
            <p:sp>
              <p:nvSpPr>
                <p:cNvPr id="100" name="内容占位符 2">
                  <a:extLst>
                    <a:ext uri="{FF2B5EF4-FFF2-40B4-BE49-F238E27FC236}">
                      <a16:creationId xmlns:a16="http://schemas.microsoft.com/office/drawing/2014/main" id="{144E3065-871A-9E41-9A08-5F62BEADAB6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257333" y="6131137"/>
                  <a:ext cx="462491" cy="32232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ts val="2000"/>
                    </a:lnSpc>
                    <a:spcBef>
                      <a:spcPts val="1000"/>
                    </a:spcBef>
                    <a:buFont typeface="Wingdings" panose="05000000000000000000" pitchFamily="2" charset="2"/>
                    <a:buChar char="n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p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ü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Ø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l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ts val="1600"/>
                    </a:lnSpc>
                    <a:buNone/>
                  </a:pPr>
                  <a:r>
                    <a:rPr kumimoji="1" lang="zh-CN" altLang="en-US" sz="1600">
                      <a:solidFill>
                        <a:srgbClr val="7030A0"/>
                      </a:solidFill>
                    </a:rPr>
                    <a:t>③</a:t>
                  </a:r>
                  <a:endParaRPr kumimoji="1" lang="en-US" altLang="zh-CN" sz="1600">
                    <a:solidFill>
                      <a:srgbClr val="7030A0"/>
                    </a:solidFill>
                  </a:endParaRPr>
                </a:p>
              </p:txBody>
            </p:sp>
          </p:grpSp>
        </p:grpSp>
        <p:sp>
          <p:nvSpPr>
            <p:cNvPr id="105" name="内容占位符 2">
              <a:extLst>
                <a:ext uri="{FF2B5EF4-FFF2-40B4-BE49-F238E27FC236}">
                  <a16:creationId xmlns:a16="http://schemas.microsoft.com/office/drawing/2014/main" id="{3B5D34B3-98F1-D04A-8082-9E0610C4DB40}"/>
                </a:ext>
              </a:extLst>
            </p:cNvPr>
            <p:cNvSpPr txBox="1">
              <a:spLocks/>
            </p:cNvSpPr>
            <p:nvPr/>
          </p:nvSpPr>
          <p:spPr>
            <a:xfrm>
              <a:off x="10018403" y="3979250"/>
              <a:ext cx="462491" cy="3223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ts val="2000"/>
                </a:lnSpc>
                <a:spcBef>
                  <a:spcPts val="1000"/>
                </a:spcBef>
                <a:buFont typeface="Wingdings" panose="05000000000000000000" pitchFamily="2" charset="2"/>
                <a:buChar char="n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ts val="2000"/>
                </a:lnSpc>
                <a:spcBef>
                  <a:spcPts val="500"/>
                </a:spcBef>
                <a:buFont typeface="Wingdings" panose="05000000000000000000" pitchFamily="2" charset="2"/>
                <a:buChar char="p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ts val="2000"/>
                </a:lnSpc>
                <a:spcBef>
                  <a:spcPts val="500"/>
                </a:spcBef>
                <a:buFont typeface="Wingdings" panose="05000000000000000000" pitchFamily="2" charset="2"/>
                <a:buChar char="ü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ts val="2000"/>
                </a:lnSpc>
                <a:spcBef>
                  <a:spcPts val="500"/>
                </a:spcBef>
                <a:buFont typeface="Wingdings" panose="05000000000000000000" pitchFamily="2" charset="2"/>
                <a:buChar char="Ø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ts val="2000"/>
                </a:lnSpc>
                <a:spcBef>
                  <a:spcPts val="500"/>
                </a:spcBef>
                <a:buFont typeface="Wingdings" panose="05000000000000000000" pitchFamily="2" charset="2"/>
                <a:buChar char="l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ts val="1600"/>
                </a:lnSpc>
                <a:buNone/>
              </a:pPr>
              <a:r>
                <a:rPr kumimoji="1" lang="zh-CN" altLang="en-US" sz="1600">
                  <a:solidFill>
                    <a:srgbClr val="7030A0"/>
                  </a:solidFill>
                </a:rPr>
                <a:t>④</a:t>
              </a:r>
              <a:endParaRPr kumimoji="1" lang="en-US" altLang="zh-CN" sz="1600">
                <a:solidFill>
                  <a:srgbClr val="7030A0"/>
                </a:solidFill>
              </a:endParaRPr>
            </a:p>
          </p:txBody>
        </p:sp>
      </p:grpSp>
      <p:sp>
        <p:nvSpPr>
          <p:cNvPr id="106" name="矩形 105">
            <a:extLst>
              <a:ext uri="{FF2B5EF4-FFF2-40B4-BE49-F238E27FC236}">
                <a16:creationId xmlns:a16="http://schemas.microsoft.com/office/drawing/2014/main" id="{59C04955-1598-624E-8D40-7C32A633A257}"/>
              </a:ext>
            </a:extLst>
          </p:cNvPr>
          <p:cNvSpPr/>
          <p:nvPr/>
        </p:nvSpPr>
        <p:spPr>
          <a:xfrm>
            <a:off x="311979" y="777926"/>
            <a:ext cx="4035023" cy="672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/>
              <a:t>Xcode</a:t>
            </a:r>
            <a:r>
              <a:rPr kumimoji="1" lang="zh-CN" altLang="en-US" sz="2800"/>
              <a:t>安装</a:t>
            </a:r>
            <a:r>
              <a:rPr kumimoji="1" lang="en-US" altLang="zh-CN" sz="2800"/>
              <a:t>App</a:t>
            </a:r>
            <a:endParaRPr kumimoji="1" lang="zh-CN" altLang="en-US" sz="2800"/>
          </a:p>
        </p:txBody>
      </p:sp>
      <p:cxnSp>
        <p:nvCxnSpPr>
          <p:cNvPr id="107" name="直线连接符 106">
            <a:extLst>
              <a:ext uri="{FF2B5EF4-FFF2-40B4-BE49-F238E27FC236}">
                <a16:creationId xmlns:a16="http://schemas.microsoft.com/office/drawing/2014/main" id="{A71E510D-86C7-C542-81B3-B59B05955523}"/>
              </a:ext>
            </a:extLst>
          </p:cNvPr>
          <p:cNvCxnSpPr>
            <a:cxnSpLocks/>
          </p:cNvCxnSpPr>
          <p:nvPr/>
        </p:nvCxnSpPr>
        <p:spPr>
          <a:xfrm>
            <a:off x="4406022" y="2009024"/>
            <a:ext cx="8991926" cy="0"/>
          </a:xfrm>
          <a:prstGeom prst="line">
            <a:avLst/>
          </a:prstGeom>
          <a:ln w="34925">
            <a:solidFill>
              <a:schemeClr val="accent1">
                <a:alpha val="21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线箭头连接符 112">
            <a:extLst>
              <a:ext uri="{FF2B5EF4-FFF2-40B4-BE49-F238E27FC236}">
                <a16:creationId xmlns:a16="http://schemas.microsoft.com/office/drawing/2014/main" id="{E427F4BF-6A45-7C49-B2AB-513607C07971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6718615" y="1538852"/>
            <a:ext cx="364854" cy="213961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肘形连接符 117">
            <a:extLst>
              <a:ext uri="{FF2B5EF4-FFF2-40B4-BE49-F238E27FC236}">
                <a16:creationId xmlns:a16="http://schemas.microsoft.com/office/drawing/2014/main" id="{22A8B03F-ADC2-0343-86E4-9D99D7CB2E64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>
            <a:off x="2155818" y="3780721"/>
            <a:ext cx="5595744" cy="1120983"/>
          </a:xfrm>
          <a:prstGeom prst="bentConnector4">
            <a:avLst>
              <a:gd name="adj1" fmla="val 33512"/>
              <a:gd name="adj2" fmla="val 170045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曲线连接符 145">
            <a:extLst>
              <a:ext uri="{FF2B5EF4-FFF2-40B4-BE49-F238E27FC236}">
                <a16:creationId xmlns:a16="http://schemas.microsoft.com/office/drawing/2014/main" id="{4B30F6E5-307A-9743-9A90-B89906CBD7F4}"/>
              </a:ext>
            </a:extLst>
          </p:cNvPr>
          <p:cNvCxnSpPr>
            <a:cxnSpLocks/>
            <a:stCxn id="14" idx="3"/>
          </p:cNvCxnSpPr>
          <p:nvPr/>
        </p:nvCxnSpPr>
        <p:spPr>
          <a:xfrm flipH="1">
            <a:off x="11747561" y="1266144"/>
            <a:ext cx="1162328" cy="6174553"/>
          </a:xfrm>
          <a:prstGeom prst="curvedConnector4">
            <a:avLst>
              <a:gd name="adj1" fmla="val -65843"/>
              <a:gd name="adj2" fmla="val 99906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曲线连接符 158">
            <a:extLst>
              <a:ext uri="{FF2B5EF4-FFF2-40B4-BE49-F238E27FC236}">
                <a16:creationId xmlns:a16="http://schemas.microsoft.com/office/drawing/2014/main" id="{62931B55-8BC2-8D44-990A-B8FE120B2667}"/>
              </a:ext>
            </a:extLst>
          </p:cNvPr>
          <p:cNvCxnSpPr>
            <a:cxnSpLocks/>
            <a:stCxn id="10" idx="2"/>
            <a:endCxn id="29" idx="0"/>
          </p:cNvCxnSpPr>
          <p:nvPr/>
        </p:nvCxnSpPr>
        <p:spPr>
          <a:xfrm rot="5400000">
            <a:off x="5504701" y="2396253"/>
            <a:ext cx="4971197" cy="3407665"/>
          </a:xfrm>
          <a:prstGeom prst="curvedConnector3">
            <a:avLst>
              <a:gd name="adj1" fmla="val 26007"/>
            </a:avLst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矩形 174">
            <a:extLst>
              <a:ext uri="{FF2B5EF4-FFF2-40B4-BE49-F238E27FC236}">
                <a16:creationId xmlns:a16="http://schemas.microsoft.com/office/drawing/2014/main" id="{3ED2DB9D-4CDA-8646-B389-B8FE7EBC7C71}"/>
              </a:ext>
            </a:extLst>
          </p:cNvPr>
          <p:cNvSpPr/>
          <p:nvPr/>
        </p:nvSpPr>
        <p:spPr>
          <a:xfrm>
            <a:off x="487456" y="1586558"/>
            <a:ext cx="3641790" cy="631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800">
                <a:solidFill>
                  <a:schemeClr val="tx1"/>
                </a:solidFill>
              </a:rPr>
              <a:t> </a:t>
            </a:r>
            <a:r>
              <a:rPr kumimoji="1" lang="en-US" altLang="zh-CN" sz="1800">
                <a:solidFill>
                  <a:schemeClr val="tx1"/>
                </a:solidFill>
              </a:rPr>
              <a:t>Apple</a:t>
            </a:r>
            <a:r>
              <a:rPr kumimoji="1" lang="zh-CN" altLang="en-US" sz="1800">
                <a:solidFill>
                  <a:schemeClr val="tx1"/>
                </a:solidFill>
              </a:rPr>
              <a:t> 证书保证</a:t>
            </a:r>
            <a:r>
              <a:rPr kumimoji="1" lang="en-US" altLang="zh-CN" sz="1800">
                <a:solidFill>
                  <a:schemeClr val="tx1"/>
                </a:solidFill>
              </a:rPr>
              <a:t>App</a:t>
            </a:r>
            <a:r>
              <a:rPr kumimoji="1" lang="zh-CN" altLang="en-US" sz="1800">
                <a:solidFill>
                  <a:schemeClr val="tx1"/>
                </a:solidFill>
              </a:rPr>
              <a:t>来源合法性</a:t>
            </a:r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007CEEF4-7417-D746-961F-52ACD55C3E1B}"/>
              </a:ext>
            </a:extLst>
          </p:cNvPr>
          <p:cNvSpPr/>
          <p:nvPr/>
        </p:nvSpPr>
        <p:spPr>
          <a:xfrm>
            <a:off x="496084" y="2218143"/>
            <a:ext cx="3633161" cy="57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800">
                <a:solidFill>
                  <a:schemeClr val="tx1"/>
                </a:solidFill>
              </a:rPr>
              <a:t>证书一次生成，多次使用，保证便捷性  </a:t>
            </a:r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5505BB22-7093-D645-8B4C-6040FFF1E7FA}"/>
              </a:ext>
            </a:extLst>
          </p:cNvPr>
          <p:cNvSpPr txBox="1"/>
          <p:nvPr/>
        </p:nvSpPr>
        <p:spPr>
          <a:xfrm>
            <a:off x="5668070" y="7620757"/>
            <a:ext cx="924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/>
              <a:t>生成证书</a:t>
            </a:r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id="{D226D98B-9EAB-9841-AE3C-5AA5F1E4696F}"/>
              </a:ext>
            </a:extLst>
          </p:cNvPr>
          <p:cNvSpPr txBox="1"/>
          <p:nvPr/>
        </p:nvSpPr>
        <p:spPr>
          <a:xfrm>
            <a:off x="10468272" y="6005011"/>
            <a:ext cx="924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/>
              <a:t>验证通过</a:t>
            </a:r>
          </a:p>
        </p:txBody>
      </p:sp>
    </p:spTree>
    <p:extLst>
      <p:ext uri="{BB962C8B-B14F-4D97-AF65-F5344CB8AC3E}">
        <p14:creationId xmlns:p14="http://schemas.microsoft.com/office/powerpoint/2010/main" val="869917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7351D755-4902-A249-B6B9-C84BCEF92B10}"/>
              </a:ext>
            </a:extLst>
          </p:cNvPr>
          <p:cNvGrpSpPr/>
          <p:nvPr/>
        </p:nvGrpSpPr>
        <p:grpSpPr>
          <a:xfrm>
            <a:off x="4743948" y="613907"/>
            <a:ext cx="3372794" cy="1000610"/>
            <a:chOff x="169117" y="377535"/>
            <a:chExt cx="3372794" cy="1000610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8DE259D8-2A62-A04D-9CFA-72000E9085EF}"/>
                </a:ext>
              </a:extLst>
            </p:cNvPr>
            <p:cNvSpPr/>
            <p:nvPr/>
          </p:nvSpPr>
          <p:spPr>
            <a:xfrm>
              <a:off x="169117" y="377535"/>
              <a:ext cx="3372794" cy="1000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zh-CN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zh-CN">
                  <a:solidFill>
                    <a:schemeClr val="tx1"/>
                  </a:solidFill>
                </a:rPr>
                <a:t>Mac</a:t>
              </a:r>
              <a:r>
                <a:rPr kumimoji="1" lang="zh-CN" altLang="en-US">
                  <a:solidFill>
                    <a:schemeClr val="tx1"/>
                  </a:solidFill>
                </a:rPr>
                <a:t>设备</a:t>
              </a:r>
              <a:endParaRPr kumimoji="1" lang="en-US" altLang="zh-CN">
                <a:solidFill>
                  <a:schemeClr val="tx1"/>
                </a:solidFill>
              </a:endParaRPr>
            </a:p>
            <a:p>
              <a:pPr algn="ctr"/>
              <a:endParaRPr kumimoji="1" lang="en-US" altLang="zh-CN"/>
            </a:p>
            <a:p>
              <a:pPr algn="ctr"/>
              <a:endParaRPr kumimoji="1" lang="en-US" altLang="zh-CN"/>
            </a:p>
            <a:p>
              <a:pPr algn="ctr"/>
              <a:endParaRPr kumimoji="1"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6D33B2A0-8971-A247-AAF6-17BAB39ECB25}"/>
                </a:ext>
              </a:extLst>
            </p:cNvPr>
            <p:cNvSpPr/>
            <p:nvPr/>
          </p:nvSpPr>
          <p:spPr>
            <a:xfrm>
              <a:off x="297346" y="770020"/>
              <a:ext cx="1440000" cy="559754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800">
                  <a:solidFill>
                    <a:srgbClr val="FFFF00"/>
                  </a:solidFill>
                </a:rPr>
                <a:t>🔑</a:t>
              </a:r>
              <a:r>
                <a:rPr kumimoji="1" lang="en-US" altLang="zh-CN" sz="1800"/>
                <a:t>Mac</a:t>
              </a:r>
              <a:r>
                <a:rPr kumimoji="1" lang="zh-CN" altLang="en-US" sz="1800"/>
                <a:t>公钥</a:t>
              </a:r>
              <a:endParaRPr kumimoji="1" lang="en-US" altLang="zh-CN" sz="1800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86D8D181-BA1B-2A49-9B63-265E4FBF286D}"/>
                </a:ext>
              </a:extLst>
            </p:cNvPr>
            <p:cNvSpPr/>
            <p:nvPr/>
          </p:nvSpPr>
          <p:spPr>
            <a:xfrm>
              <a:off x="1988798" y="770020"/>
              <a:ext cx="1440000" cy="55975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800">
                  <a:solidFill>
                    <a:srgbClr val="FFFF00"/>
                  </a:solidFill>
                </a:rPr>
                <a:t>🔑</a:t>
              </a:r>
              <a:r>
                <a:rPr kumimoji="1" lang="en-US" altLang="zh-CN" sz="1800">
                  <a:solidFill>
                    <a:schemeClr val="bg1"/>
                  </a:solidFill>
                </a:rPr>
                <a:t>Mac</a:t>
              </a:r>
              <a:r>
                <a:rPr kumimoji="1" lang="zh-CN" altLang="en-US" sz="1800">
                  <a:solidFill>
                    <a:schemeClr val="bg1"/>
                  </a:solidFill>
                </a:rPr>
                <a:t> 私钥</a:t>
              </a:r>
              <a:endParaRPr kumimoji="1" lang="en-US" altLang="zh-CN" sz="180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92A8484F-2DBF-9243-B413-D9EE5F908C32}"/>
              </a:ext>
            </a:extLst>
          </p:cNvPr>
          <p:cNvGrpSpPr/>
          <p:nvPr/>
        </p:nvGrpSpPr>
        <p:grpSpPr>
          <a:xfrm>
            <a:off x="8808347" y="596216"/>
            <a:ext cx="2116890" cy="997189"/>
            <a:chOff x="5542687" y="253030"/>
            <a:chExt cx="2116890" cy="997189"/>
          </a:xfrm>
        </p:grpSpPr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4F3FFDAC-60FA-B545-8573-B65C028174A7}"/>
                </a:ext>
              </a:extLst>
            </p:cNvPr>
            <p:cNvSpPr/>
            <p:nvPr/>
          </p:nvSpPr>
          <p:spPr>
            <a:xfrm>
              <a:off x="5542687" y="253030"/>
              <a:ext cx="2116890" cy="9971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zh-CN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zh-CN">
                  <a:solidFill>
                    <a:schemeClr val="tx1"/>
                  </a:solidFill>
                </a:rPr>
                <a:t>Apple</a:t>
              </a:r>
              <a:r>
                <a:rPr kumimoji="1" lang="zh-CN" altLang="en-US">
                  <a:solidFill>
                    <a:schemeClr val="tx1"/>
                  </a:solidFill>
                </a:rPr>
                <a:t>后台</a:t>
              </a:r>
              <a:endParaRPr kumimoji="1" lang="en-US" altLang="zh-CN">
                <a:solidFill>
                  <a:schemeClr val="tx1"/>
                </a:solidFill>
              </a:endParaRPr>
            </a:p>
            <a:p>
              <a:pPr algn="ctr"/>
              <a:endParaRPr kumimoji="1" lang="en-US" altLang="zh-CN"/>
            </a:p>
            <a:p>
              <a:pPr algn="ctr"/>
              <a:endParaRPr kumimoji="1" lang="en-US" altLang="zh-CN"/>
            </a:p>
            <a:p>
              <a:pPr algn="ctr"/>
              <a:endParaRPr kumimoji="1" lang="zh-CN" altLang="en-US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940D59F6-FE5A-5443-8099-9F3634318C0F}"/>
                </a:ext>
              </a:extLst>
            </p:cNvPr>
            <p:cNvSpPr/>
            <p:nvPr/>
          </p:nvSpPr>
          <p:spPr>
            <a:xfrm>
              <a:off x="5877652" y="676366"/>
              <a:ext cx="1574381" cy="519056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700">
                  <a:solidFill>
                    <a:srgbClr val="FFFF00"/>
                  </a:solidFill>
                </a:rPr>
                <a:t>🔑</a:t>
              </a:r>
              <a:r>
                <a:rPr kumimoji="1" lang="en-US" altLang="zh-CN" sz="1700">
                  <a:solidFill>
                    <a:schemeClr val="bg1"/>
                  </a:solidFill>
                </a:rPr>
                <a:t>Apple</a:t>
              </a:r>
              <a:r>
                <a:rPr kumimoji="1" lang="zh-CN" altLang="en-US" sz="1700">
                  <a:solidFill>
                    <a:schemeClr val="bg1"/>
                  </a:solidFill>
                </a:rPr>
                <a:t> 私钥</a:t>
              </a:r>
              <a:endParaRPr kumimoji="1" lang="en-US" altLang="zh-CN" sz="1700">
                <a:solidFill>
                  <a:schemeClr val="bg1"/>
                </a:solidFill>
              </a:endParaRPr>
            </a:p>
          </p:txBody>
        </p:sp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095F2449-F95D-9C4E-B319-A6DB18F26FCE}"/>
              </a:ext>
            </a:extLst>
          </p:cNvPr>
          <p:cNvGrpSpPr/>
          <p:nvPr/>
        </p:nvGrpSpPr>
        <p:grpSpPr>
          <a:xfrm>
            <a:off x="11661741" y="611298"/>
            <a:ext cx="1968493" cy="978128"/>
            <a:chOff x="6341317" y="389211"/>
            <a:chExt cx="1968493" cy="978128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BB8D8A6A-E1D9-194A-9FBA-60D8DECCDE43}"/>
                </a:ext>
              </a:extLst>
            </p:cNvPr>
            <p:cNvSpPr/>
            <p:nvPr/>
          </p:nvSpPr>
          <p:spPr>
            <a:xfrm>
              <a:off x="6341317" y="389211"/>
              <a:ext cx="1968493" cy="9781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zh-CN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zh-CN">
                  <a:solidFill>
                    <a:schemeClr val="tx1"/>
                  </a:solidFill>
                </a:rPr>
                <a:t>iOS</a:t>
              </a:r>
              <a:r>
                <a:rPr kumimoji="1" lang="zh-CN" altLang="en-US">
                  <a:solidFill>
                    <a:schemeClr val="tx1"/>
                  </a:solidFill>
                </a:rPr>
                <a:t>设备</a:t>
              </a:r>
              <a:endParaRPr kumimoji="1" lang="en-US" altLang="zh-CN">
                <a:solidFill>
                  <a:schemeClr val="tx1"/>
                </a:solidFill>
              </a:endParaRPr>
            </a:p>
            <a:p>
              <a:pPr algn="ctr"/>
              <a:endParaRPr kumimoji="1" lang="en-US" altLang="zh-CN"/>
            </a:p>
            <a:p>
              <a:pPr algn="ctr"/>
              <a:endParaRPr kumimoji="1" lang="en-US" altLang="zh-CN"/>
            </a:p>
            <a:p>
              <a:pPr algn="ctr"/>
              <a:endParaRPr kumimoji="1"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E7F4666-AA20-7248-BF0F-18B83E068657}"/>
                </a:ext>
              </a:extLst>
            </p:cNvPr>
            <p:cNvSpPr/>
            <p:nvPr/>
          </p:nvSpPr>
          <p:spPr>
            <a:xfrm>
              <a:off x="6593034" y="767925"/>
              <a:ext cx="1440000" cy="5580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700">
                  <a:solidFill>
                    <a:srgbClr val="FFFF00"/>
                  </a:solidFill>
                </a:rPr>
                <a:t>🔑</a:t>
              </a:r>
              <a:r>
                <a:rPr kumimoji="1" lang="en-US" altLang="zh-CN" sz="1700"/>
                <a:t>Apple</a:t>
              </a:r>
              <a:r>
                <a:rPr kumimoji="1" lang="zh-CN" altLang="en-US" sz="1700"/>
                <a:t> 公钥</a:t>
              </a:r>
              <a:endParaRPr kumimoji="1" lang="en-US" altLang="zh-CN" sz="1700"/>
            </a:p>
          </p:txBody>
        </p:sp>
      </p:grpSp>
      <p:grpSp>
        <p:nvGrpSpPr>
          <p:cNvPr id="234" name="组合 233">
            <a:extLst>
              <a:ext uri="{FF2B5EF4-FFF2-40B4-BE49-F238E27FC236}">
                <a16:creationId xmlns:a16="http://schemas.microsoft.com/office/drawing/2014/main" id="{6895C208-9325-914B-ACB8-2DF74B1CE856}"/>
              </a:ext>
            </a:extLst>
          </p:cNvPr>
          <p:cNvGrpSpPr/>
          <p:nvPr/>
        </p:nvGrpSpPr>
        <p:grpSpPr>
          <a:xfrm>
            <a:off x="1091719" y="2269597"/>
            <a:ext cx="12261739" cy="6793210"/>
            <a:chOff x="389754" y="2143920"/>
            <a:chExt cx="12261739" cy="6793210"/>
          </a:xfrm>
        </p:grpSpPr>
        <p:grpSp>
          <p:nvGrpSpPr>
            <p:cNvPr id="182" name="组合 181">
              <a:extLst>
                <a:ext uri="{FF2B5EF4-FFF2-40B4-BE49-F238E27FC236}">
                  <a16:creationId xmlns:a16="http://schemas.microsoft.com/office/drawing/2014/main" id="{BEF9E3FE-33BA-0D4B-B43C-BCC38130A959}"/>
                </a:ext>
              </a:extLst>
            </p:cNvPr>
            <p:cNvGrpSpPr/>
            <p:nvPr/>
          </p:nvGrpSpPr>
          <p:grpSpPr>
            <a:xfrm>
              <a:off x="6912546" y="2143920"/>
              <a:ext cx="2700724" cy="6602705"/>
              <a:chOff x="5790338" y="1144952"/>
              <a:chExt cx="2487357" cy="6475048"/>
            </a:xfrm>
          </p:grpSpPr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D1CF4532-61B2-5A44-A581-E5725F8565C6}"/>
                  </a:ext>
                </a:extLst>
              </p:cNvPr>
              <p:cNvSpPr/>
              <p:nvPr/>
            </p:nvSpPr>
            <p:spPr>
              <a:xfrm>
                <a:off x="6307868" y="1824184"/>
                <a:ext cx="1525977" cy="462195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200"/>
                  <a:t>APP</a:t>
                </a: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3765F184-4733-BE4D-AD8F-95FFE49056AD}"/>
                  </a:ext>
                </a:extLst>
              </p:cNvPr>
              <p:cNvSpPr/>
              <p:nvPr/>
            </p:nvSpPr>
            <p:spPr>
              <a:xfrm>
                <a:off x="6315315" y="2411453"/>
                <a:ext cx="1518530" cy="459677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2200"/>
                  <a:t>   签名</a:t>
                </a:r>
                <a:endParaRPr kumimoji="1" lang="en-US" altLang="zh-CN" sz="2200"/>
              </a:p>
            </p:txBody>
          </p:sp>
          <p:grpSp>
            <p:nvGrpSpPr>
              <p:cNvPr id="181" name="组合 180">
                <a:extLst>
                  <a:ext uri="{FF2B5EF4-FFF2-40B4-BE49-F238E27FC236}">
                    <a16:creationId xmlns:a16="http://schemas.microsoft.com/office/drawing/2014/main" id="{95268619-B62D-1C4A-8F67-EC37FC0AE11A}"/>
                  </a:ext>
                </a:extLst>
              </p:cNvPr>
              <p:cNvGrpSpPr/>
              <p:nvPr/>
            </p:nvGrpSpPr>
            <p:grpSpPr>
              <a:xfrm>
                <a:off x="5790338" y="1144952"/>
                <a:ext cx="2487357" cy="6475048"/>
                <a:chOff x="5790338" y="1144952"/>
                <a:chExt cx="2487357" cy="6475048"/>
              </a:xfrm>
            </p:grpSpPr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EEAD6235-3064-334D-A814-BBDD09FEA0FD}"/>
                    </a:ext>
                  </a:extLst>
                </p:cNvPr>
                <p:cNvSpPr/>
                <p:nvPr/>
              </p:nvSpPr>
              <p:spPr>
                <a:xfrm>
                  <a:off x="5790338" y="1144952"/>
                  <a:ext cx="2487357" cy="6475048"/>
                </a:xfrm>
                <a:prstGeom prst="rect">
                  <a:avLst/>
                </a:prstGeom>
                <a:noFill/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zh-CN" sz="1600">
                    <a:solidFill>
                      <a:srgbClr val="7030A0"/>
                    </a:solidFill>
                  </a:endParaRPr>
                </a:p>
                <a:p>
                  <a:pPr algn="ctr"/>
                  <a:endParaRPr kumimoji="1" lang="en-US" altLang="zh-CN" sz="1600">
                    <a:solidFill>
                      <a:srgbClr val="7030A0"/>
                    </a:solidFill>
                  </a:endParaRPr>
                </a:p>
                <a:p>
                  <a:pPr algn="ctr"/>
                  <a:endParaRPr kumimoji="1" lang="en-US" altLang="zh-CN" sz="1600">
                    <a:solidFill>
                      <a:srgbClr val="7030A0"/>
                    </a:solidFill>
                  </a:endParaRPr>
                </a:p>
                <a:p>
                  <a:pPr algn="ctr"/>
                  <a:endParaRPr kumimoji="1" lang="en-US" altLang="zh-CN" sz="1600">
                    <a:solidFill>
                      <a:srgbClr val="7030A0"/>
                    </a:solidFill>
                  </a:endParaRPr>
                </a:p>
                <a:p>
                  <a:pPr algn="ctr"/>
                  <a:endParaRPr kumimoji="1" lang="en-US" altLang="zh-CN" sz="1600">
                    <a:solidFill>
                      <a:srgbClr val="7030A0"/>
                    </a:solidFill>
                  </a:endParaRPr>
                </a:p>
                <a:p>
                  <a:pPr algn="ctr"/>
                  <a:endParaRPr kumimoji="1" lang="en-US" altLang="zh-CN" sz="1600">
                    <a:solidFill>
                      <a:srgbClr val="7030A0"/>
                    </a:solidFill>
                  </a:endParaRPr>
                </a:p>
                <a:p>
                  <a:pPr algn="ctr"/>
                  <a:endParaRPr kumimoji="1" lang="en-US" altLang="zh-CN" sz="1600">
                    <a:solidFill>
                      <a:srgbClr val="7030A0"/>
                    </a:solidFill>
                  </a:endParaRPr>
                </a:p>
                <a:p>
                  <a:pPr algn="ctr"/>
                  <a:endParaRPr kumimoji="1" lang="en-US" altLang="zh-CN" sz="1600">
                    <a:solidFill>
                      <a:srgbClr val="7030A0"/>
                    </a:solidFill>
                  </a:endParaRPr>
                </a:p>
                <a:p>
                  <a:pPr algn="ctr"/>
                  <a:endParaRPr kumimoji="1" lang="en-US" altLang="zh-CN" sz="1600">
                    <a:solidFill>
                      <a:srgbClr val="7030A0"/>
                    </a:solidFill>
                  </a:endParaRPr>
                </a:p>
                <a:p>
                  <a:pPr algn="ctr"/>
                  <a:endParaRPr kumimoji="1" lang="en-US" altLang="zh-CN" sz="1600">
                    <a:solidFill>
                      <a:srgbClr val="7030A0"/>
                    </a:solidFill>
                  </a:endParaRPr>
                </a:p>
                <a:p>
                  <a:pPr algn="ctr"/>
                  <a:endParaRPr kumimoji="1" lang="en-US" altLang="zh-CN" sz="1600">
                    <a:solidFill>
                      <a:srgbClr val="7030A0"/>
                    </a:solidFill>
                  </a:endParaRPr>
                </a:p>
                <a:p>
                  <a:pPr algn="ctr"/>
                  <a:endParaRPr kumimoji="1" lang="en-US" altLang="zh-CN" sz="1600">
                    <a:solidFill>
                      <a:srgbClr val="7030A0"/>
                    </a:solidFill>
                  </a:endParaRPr>
                </a:p>
                <a:p>
                  <a:pPr algn="ctr"/>
                  <a:endParaRPr kumimoji="1" lang="en-US" altLang="zh-CN" sz="1600">
                    <a:solidFill>
                      <a:srgbClr val="7030A0"/>
                    </a:solidFill>
                  </a:endParaRPr>
                </a:p>
                <a:p>
                  <a:pPr algn="ctr"/>
                  <a:endParaRPr kumimoji="1" lang="en-US" altLang="zh-CN" sz="1600">
                    <a:solidFill>
                      <a:srgbClr val="7030A0"/>
                    </a:solidFill>
                  </a:endParaRPr>
                </a:p>
                <a:p>
                  <a:pPr algn="ctr"/>
                  <a:endParaRPr kumimoji="1" lang="en-US" altLang="zh-CN" sz="1600">
                    <a:solidFill>
                      <a:srgbClr val="7030A0"/>
                    </a:solidFill>
                  </a:endParaRPr>
                </a:p>
                <a:p>
                  <a:pPr algn="ctr"/>
                  <a:endParaRPr kumimoji="1" lang="en-US" altLang="zh-CN" sz="1600">
                    <a:solidFill>
                      <a:srgbClr val="7030A0"/>
                    </a:solidFill>
                  </a:endParaRPr>
                </a:p>
                <a:p>
                  <a:pPr algn="ctr"/>
                  <a:endParaRPr kumimoji="1" lang="en-US" altLang="zh-CN" sz="1600">
                    <a:solidFill>
                      <a:srgbClr val="7030A0"/>
                    </a:solidFill>
                  </a:endParaRPr>
                </a:p>
                <a:p>
                  <a:pPr algn="ctr"/>
                  <a:endParaRPr kumimoji="1" lang="en-US" altLang="zh-CN" sz="1600">
                    <a:solidFill>
                      <a:srgbClr val="7030A0"/>
                    </a:solidFill>
                  </a:endParaRPr>
                </a:p>
                <a:p>
                  <a:pPr algn="ctr"/>
                  <a:endParaRPr kumimoji="1" lang="en-US" altLang="zh-CN" sz="1600">
                    <a:solidFill>
                      <a:srgbClr val="7030A0"/>
                    </a:solidFill>
                  </a:endParaRPr>
                </a:p>
                <a:p>
                  <a:pPr algn="ctr"/>
                  <a:endParaRPr kumimoji="1" lang="en-US" altLang="zh-CN" sz="1600">
                    <a:solidFill>
                      <a:srgbClr val="7030A0"/>
                    </a:solidFill>
                  </a:endParaRPr>
                </a:p>
                <a:p>
                  <a:pPr algn="ctr"/>
                  <a:endParaRPr kumimoji="1" lang="zh-CN" altLang="en-US" sz="16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67" name="矩形 66">
                  <a:extLst>
                    <a:ext uri="{FF2B5EF4-FFF2-40B4-BE49-F238E27FC236}">
                      <a16:creationId xmlns:a16="http://schemas.microsoft.com/office/drawing/2014/main" id="{C311A41A-B653-F540-B9A1-3D89B816AE44}"/>
                    </a:ext>
                  </a:extLst>
                </p:cNvPr>
                <p:cNvSpPr/>
                <p:nvPr/>
              </p:nvSpPr>
              <p:spPr>
                <a:xfrm>
                  <a:off x="6098735" y="1677855"/>
                  <a:ext cx="1933553" cy="1316103"/>
                </a:xfrm>
                <a:prstGeom prst="rect">
                  <a:avLst/>
                </a:prstGeom>
                <a:noFill/>
                <a:ln w="19050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zh-CN"/>
                </a:p>
              </p:txBody>
            </p:sp>
            <p:grpSp>
              <p:nvGrpSpPr>
                <p:cNvPr id="170" name="组合 169">
                  <a:extLst>
                    <a:ext uri="{FF2B5EF4-FFF2-40B4-BE49-F238E27FC236}">
                      <a16:creationId xmlns:a16="http://schemas.microsoft.com/office/drawing/2014/main" id="{5B28344F-D407-524F-8265-C22135C1F15B}"/>
                    </a:ext>
                  </a:extLst>
                </p:cNvPr>
                <p:cNvGrpSpPr/>
                <p:nvPr/>
              </p:nvGrpSpPr>
              <p:grpSpPr>
                <a:xfrm>
                  <a:off x="6089289" y="3129003"/>
                  <a:ext cx="2060752" cy="4355953"/>
                  <a:chOff x="10132935" y="1472288"/>
                  <a:chExt cx="2060752" cy="4355953"/>
                </a:xfrm>
              </p:grpSpPr>
              <p:grpSp>
                <p:nvGrpSpPr>
                  <p:cNvPr id="153" name="组合 152">
                    <a:extLst>
                      <a:ext uri="{FF2B5EF4-FFF2-40B4-BE49-F238E27FC236}">
                        <a16:creationId xmlns:a16="http://schemas.microsoft.com/office/drawing/2014/main" id="{86BE038D-1B03-0E46-B07E-573E4651664C}"/>
                      </a:ext>
                    </a:extLst>
                  </p:cNvPr>
                  <p:cNvGrpSpPr/>
                  <p:nvPr/>
                </p:nvGrpSpPr>
                <p:grpSpPr>
                  <a:xfrm>
                    <a:off x="10354718" y="3973547"/>
                    <a:ext cx="1536942" cy="1306335"/>
                    <a:chOff x="3045741" y="5020519"/>
                    <a:chExt cx="1536942" cy="1306335"/>
                  </a:xfrm>
                </p:grpSpPr>
                <p:sp>
                  <p:nvSpPr>
                    <p:cNvPr id="163" name="矩形 162">
                      <a:extLst>
                        <a:ext uri="{FF2B5EF4-FFF2-40B4-BE49-F238E27FC236}">
                          <a16:creationId xmlns:a16="http://schemas.microsoft.com/office/drawing/2014/main" id="{02EE6AAA-C8C6-EA4A-8925-2A6E072DCD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45741" y="5020519"/>
                      <a:ext cx="1531113" cy="360000"/>
                    </a:xfrm>
                    <a:prstGeom prst="rect">
                      <a:avLst/>
                    </a:prstGeom>
                    <a:solidFill>
                      <a:schemeClr val="tx2"/>
                    </a:solidFill>
                    <a:ln>
                      <a:solidFill>
                        <a:schemeClr val="tx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zh-CN"/>
                        <a:t>devices</a:t>
                      </a:r>
                    </a:p>
                  </p:txBody>
                </p:sp>
                <p:sp>
                  <p:nvSpPr>
                    <p:cNvPr id="164" name="矩形 163">
                      <a:extLst>
                        <a:ext uri="{FF2B5EF4-FFF2-40B4-BE49-F238E27FC236}">
                          <a16:creationId xmlns:a16="http://schemas.microsoft.com/office/drawing/2014/main" id="{7BC74174-BB28-3A4E-B912-CBC28F589F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64937" y="5497249"/>
                      <a:ext cx="1511917" cy="360000"/>
                    </a:xfrm>
                    <a:prstGeom prst="rect">
                      <a:avLst/>
                    </a:prstGeom>
                    <a:solidFill>
                      <a:schemeClr val="tx2"/>
                    </a:solidFill>
                    <a:ln>
                      <a:solidFill>
                        <a:schemeClr val="tx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zh-CN"/>
                        <a:t>app</a:t>
                      </a:r>
                      <a:r>
                        <a:rPr kumimoji="1" lang="zh-CN" altLang="en-US"/>
                        <a:t> </a:t>
                      </a:r>
                      <a:r>
                        <a:rPr kumimoji="1" lang="en-US" altLang="zh-CN"/>
                        <a:t>id</a:t>
                      </a:r>
                    </a:p>
                  </p:txBody>
                </p:sp>
                <p:sp>
                  <p:nvSpPr>
                    <p:cNvPr id="165" name="矩形 164">
                      <a:extLst>
                        <a:ext uri="{FF2B5EF4-FFF2-40B4-BE49-F238E27FC236}">
                          <a16:creationId xmlns:a16="http://schemas.microsoft.com/office/drawing/2014/main" id="{917B9947-AEEB-344D-B7D6-626234CDB2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52136" y="5966854"/>
                      <a:ext cx="1530547" cy="360000"/>
                    </a:xfrm>
                    <a:prstGeom prst="rect">
                      <a:avLst/>
                    </a:prstGeom>
                    <a:solidFill>
                      <a:schemeClr val="tx2"/>
                    </a:solidFill>
                    <a:ln>
                      <a:solidFill>
                        <a:schemeClr val="tx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zh-CN"/>
                        <a:t>entitlements</a:t>
                      </a:r>
                    </a:p>
                  </p:txBody>
                </p:sp>
              </p:grpSp>
              <p:sp>
                <p:nvSpPr>
                  <p:cNvPr id="154" name="矩形 153">
                    <a:extLst>
                      <a:ext uri="{FF2B5EF4-FFF2-40B4-BE49-F238E27FC236}">
                        <a16:creationId xmlns:a16="http://schemas.microsoft.com/office/drawing/2014/main" id="{D1BDAB65-AFF0-094E-B1D7-4601FE416141}"/>
                      </a:ext>
                    </a:extLst>
                  </p:cNvPr>
                  <p:cNvSpPr/>
                  <p:nvPr/>
                </p:nvSpPr>
                <p:spPr>
                  <a:xfrm>
                    <a:off x="10132935" y="1472288"/>
                    <a:ext cx="1945127" cy="4355953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grpSp>
                <p:nvGrpSpPr>
                  <p:cNvPr id="155" name="组合 154">
                    <a:extLst>
                      <a:ext uri="{FF2B5EF4-FFF2-40B4-BE49-F238E27FC236}">
                        <a16:creationId xmlns:a16="http://schemas.microsoft.com/office/drawing/2014/main" id="{7ECE70AB-0599-DC44-964D-9A8CF91E10F2}"/>
                      </a:ext>
                    </a:extLst>
                  </p:cNvPr>
                  <p:cNvGrpSpPr/>
                  <p:nvPr/>
                </p:nvGrpSpPr>
                <p:grpSpPr>
                  <a:xfrm>
                    <a:off x="10404954" y="1977072"/>
                    <a:ext cx="1441352" cy="1848966"/>
                    <a:chOff x="1344642" y="1513125"/>
                    <a:chExt cx="1441352" cy="1848966"/>
                  </a:xfrm>
                </p:grpSpPr>
                <p:sp>
                  <p:nvSpPr>
                    <p:cNvPr id="156" name="矩形 155">
                      <a:extLst>
                        <a:ext uri="{FF2B5EF4-FFF2-40B4-BE49-F238E27FC236}">
                          <a16:creationId xmlns:a16="http://schemas.microsoft.com/office/drawing/2014/main" id="{6132D495-70D1-E442-869A-1251899437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4642" y="1513125"/>
                      <a:ext cx="1441352" cy="1848966"/>
                    </a:xfrm>
                    <a:prstGeom prst="rect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 w="1905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en-US" altLang="zh-CN">
                        <a:solidFill>
                          <a:srgbClr val="00B0F0"/>
                        </a:solidFill>
                      </a:endParaRPr>
                    </a:p>
                    <a:p>
                      <a:pPr algn="ctr"/>
                      <a:endParaRPr kumimoji="1" lang="en-US" altLang="zh-CN">
                        <a:solidFill>
                          <a:srgbClr val="00B0F0"/>
                        </a:solidFill>
                      </a:endParaRPr>
                    </a:p>
                    <a:p>
                      <a:pPr algn="ctr"/>
                      <a:endParaRPr kumimoji="1" lang="en-US" altLang="zh-CN">
                        <a:solidFill>
                          <a:srgbClr val="00B0F0"/>
                        </a:solidFill>
                      </a:endParaRPr>
                    </a:p>
                    <a:p>
                      <a:pPr algn="ctr"/>
                      <a:endParaRPr kumimoji="1" lang="en-US" altLang="zh-CN">
                        <a:solidFill>
                          <a:srgbClr val="00B0F0"/>
                        </a:solidFill>
                      </a:endParaRPr>
                    </a:p>
                    <a:p>
                      <a:pPr algn="ctr"/>
                      <a:endParaRPr kumimoji="1" lang="en-US" altLang="zh-CN">
                        <a:solidFill>
                          <a:srgbClr val="00B0F0"/>
                        </a:solidFill>
                      </a:endParaRPr>
                    </a:p>
                  </p:txBody>
                </p:sp>
                <p:grpSp>
                  <p:nvGrpSpPr>
                    <p:cNvPr id="157" name="组合 156">
                      <a:extLst>
                        <a:ext uri="{FF2B5EF4-FFF2-40B4-BE49-F238E27FC236}">
                          <a16:creationId xmlns:a16="http://schemas.microsoft.com/office/drawing/2014/main" id="{342EA81C-0370-7A49-B548-D0D6E54596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08560" y="2868152"/>
                      <a:ext cx="1125458" cy="334125"/>
                      <a:chOff x="1558435" y="2868152"/>
                      <a:chExt cx="1125458" cy="334125"/>
                    </a:xfrm>
                  </p:grpSpPr>
                  <p:sp>
                    <p:nvSpPr>
                      <p:cNvPr id="161" name="矩形 160">
                        <a:extLst>
                          <a:ext uri="{FF2B5EF4-FFF2-40B4-BE49-F238E27FC236}">
                            <a16:creationId xmlns:a16="http://schemas.microsoft.com/office/drawing/2014/main" id="{6F2866BE-6478-5E4B-A026-BAAA7A37A6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58435" y="2868152"/>
                        <a:ext cx="1125458" cy="325812"/>
                      </a:xfrm>
                      <a:prstGeom prst="rect">
                        <a:avLst/>
                      </a:prstGeom>
                      <a:solidFill>
                        <a:srgbClr val="00B050"/>
                      </a:solidFill>
                      <a:ln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zh-CN"/>
                          <a:t>   </a:t>
                        </a:r>
                        <a:r>
                          <a:rPr kumimoji="1" lang="zh-CN" altLang="en-US"/>
                          <a:t>签名</a:t>
                        </a:r>
                        <a:endParaRPr kumimoji="1" lang="en-US" altLang="zh-CN"/>
                      </a:p>
                    </p:txBody>
                  </p:sp>
                  <p:pic>
                    <p:nvPicPr>
                      <p:cNvPr id="162" name="图片 161">
                        <a:extLst>
                          <a:ext uri="{FF2B5EF4-FFF2-40B4-BE49-F238E27FC236}">
                            <a16:creationId xmlns:a16="http://schemas.microsoft.com/office/drawing/2014/main" id="{9B4B321E-17A2-6A4B-93C5-CA6C7B72FEE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76343" y="2884777"/>
                        <a:ext cx="317500" cy="31750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158" name="矩形 157">
                      <a:extLst>
                        <a:ext uri="{FF2B5EF4-FFF2-40B4-BE49-F238E27FC236}">
                          <a16:creationId xmlns:a16="http://schemas.microsoft.com/office/drawing/2014/main" id="{E87CA3D8-61C7-3F47-8E2A-8430B07112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1736" y="2232823"/>
                      <a:ext cx="1142282" cy="475219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zh-CN" altLang="en-US" sz="1400">
                          <a:solidFill>
                            <a:srgbClr val="FFFF00"/>
                          </a:solidFill>
                        </a:rPr>
                        <a:t>🔑</a:t>
                      </a:r>
                      <a:r>
                        <a:rPr kumimoji="1" lang="en-US" altLang="zh-CN" sz="1400"/>
                        <a:t>Mac</a:t>
                      </a:r>
                      <a:r>
                        <a:rPr kumimoji="1" lang="zh-CN" altLang="en-US" sz="1400"/>
                        <a:t>公钥</a:t>
                      </a:r>
                      <a:endParaRPr kumimoji="1" lang="en-US" altLang="zh-CN" sz="1400"/>
                    </a:p>
                  </p:txBody>
                </p:sp>
                <p:sp>
                  <p:nvSpPr>
                    <p:cNvPr id="159" name="矩形 158">
                      <a:extLst>
                        <a:ext uri="{FF2B5EF4-FFF2-40B4-BE49-F238E27FC236}">
                          <a16:creationId xmlns:a16="http://schemas.microsoft.com/office/drawing/2014/main" id="{A90A1E2E-008C-304C-9E9D-BBBCA9D737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75675" y="1724114"/>
                      <a:ext cx="991626" cy="320762"/>
                    </a:xfrm>
                    <a:prstGeom prst="rect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kumimoji="1" lang="en-US" altLang="zh-CN" sz="1400">
                          <a:solidFill>
                            <a:schemeClr val="bg1"/>
                          </a:solidFill>
                        </a:rPr>
                        <a:t>Apple</a:t>
                      </a:r>
                      <a:r>
                        <a:rPr kumimoji="1" lang="zh-CN" altLang="en-US" sz="1400">
                          <a:solidFill>
                            <a:schemeClr val="bg1"/>
                          </a:solidFill>
                        </a:rPr>
                        <a:t>证书</a:t>
                      </a:r>
                    </a:p>
                  </p:txBody>
                </p:sp>
                <p:pic>
                  <p:nvPicPr>
                    <p:cNvPr id="160" name="图片 159">
                      <a:extLst>
                        <a:ext uri="{FF2B5EF4-FFF2-40B4-BE49-F238E27FC236}">
                          <a16:creationId xmlns:a16="http://schemas.microsoft.com/office/drawing/2014/main" id="{422428A7-D92B-2D4E-B6B1-A1987B3007A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1446922" y="1625064"/>
                      <a:ext cx="419811" cy="419811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67" name="矩形 166">
                    <a:extLst>
                      <a:ext uri="{FF2B5EF4-FFF2-40B4-BE49-F238E27FC236}">
                        <a16:creationId xmlns:a16="http://schemas.microsoft.com/office/drawing/2014/main" id="{4CA66E91-9897-CB48-9873-A9FF0DE4193F}"/>
                      </a:ext>
                    </a:extLst>
                  </p:cNvPr>
                  <p:cNvSpPr/>
                  <p:nvPr/>
                </p:nvSpPr>
                <p:spPr>
                  <a:xfrm>
                    <a:off x="10354717" y="5407530"/>
                    <a:ext cx="1531113" cy="309186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zh-CN"/>
                      <a:t>   </a:t>
                    </a:r>
                    <a:r>
                      <a:rPr kumimoji="1" lang="zh-CN" altLang="en-US"/>
                      <a:t>签名</a:t>
                    </a:r>
                    <a:endParaRPr kumimoji="1" lang="en-US" altLang="zh-CN"/>
                  </a:p>
                </p:txBody>
              </p:sp>
              <p:sp>
                <p:nvSpPr>
                  <p:cNvPr id="169" name="文本框 168">
                    <a:extLst>
                      <a:ext uri="{FF2B5EF4-FFF2-40B4-BE49-F238E27FC236}">
                        <a16:creationId xmlns:a16="http://schemas.microsoft.com/office/drawing/2014/main" id="{BA87CE6B-CF51-864C-8DDF-50CC68596DAC}"/>
                      </a:ext>
                    </a:extLst>
                  </p:cNvPr>
                  <p:cNvSpPr txBox="1"/>
                  <p:nvPr/>
                </p:nvSpPr>
                <p:spPr>
                  <a:xfrm>
                    <a:off x="10237215" y="1527291"/>
                    <a:ext cx="1956472" cy="4226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>
                        <a:solidFill>
                          <a:srgbClr val="FF0000"/>
                        </a:solidFill>
                      </a:rPr>
                      <a:t>mobileprovision</a:t>
                    </a:r>
                    <a:endParaRPr kumimoji="1" lang="zh-CN" altLang="en-US"/>
                  </a:p>
                </p:txBody>
              </p:sp>
            </p:grpSp>
            <p:sp>
              <p:nvSpPr>
                <p:cNvPr id="180" name="矩形 179">
                  <a:extLst>
                    <a:ext uri="{FF2B5EF4-FFF2-40B4-BE49-F238E27FC236}">
                      <a16:creationId xmlns:a16="http://schemas.microsoft.com/office/drawing/2014/main" id="{BB704954-A146-5D48-866B-82C383BB2844}"/>
                    </a:ext>
                  </a:extLst>
                </p:cNvPr>
                <p:cNvSpPr/>
                <p:nvPr/>
              </p:nvSpPr>
              <p:spPr>
                <a:xfrm>
                  <a:off x="6298686" y="1271253"/>
                  <a:ext cx="1644702" cy="2986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kumimoji="1" lang="en-US" altLang="zh-CN">
                      <a:solidFill>
                        <a:schemeClr val="tx1"/>
                      </a:solidFill>
                    </a:rPr>
                    <a:t>ipa</a:t>
                  </a:r>
                  <a:r>
                    <a:rPr kumimoji="1" lang="zh-CN" altLang="en-US">
                      <a:solidFill>
                        <a:schemeClr val="tx1"/>
                      </a:solidFill>
                    </a:rPr>
                    <a:t>安装包</a:t>
                  </a:r>
                </a:p>
              </p:txBody>
            </p:sp>
          </p:grpSp>
        </p:grpSp>
        <p:grpSp>
          <p:nvGrpSpPr>
            <p:cNvPr id="233" name="组合 232">
              <a:extLst>
                <a:ext uri="{FF2B5EF4-FFF2-40B4-BE49-F238E27FC236}">
                  <a16:creationId xmlns:a16="http://schemas.microsoft.com/office/drawing/2014/main" id="{31B11E4F-A8B0-E74D-B5EB-0618B6A16947}"/>
                </a:ext>
              </a:extLst>
            </p:cNvPr>
            <p:cNvGrpSpPr/>
            <p:nvPr/>
          </p:nvGrpSpPr>
          <p:grpSpPr>
            <a:xfrm>
              <a:off x="389754" y="2700014"/>
              <a:ext cx="12261739" cy="6237116"/>
              <a:chOff x="389754" y="2700014"/>
              <a:chExt cx="12261739" cy="6237116"/>
            </a:xfrm>
          </p:grpSpPr>
          <p:cxnSp>
            <p:nvCxnSpPr>
              <p:cNvPr id="65" name="直线箭头连接符 64">
                <a:extLst>
                  <a:ext uri="{FF2B5EF4-FFF2-40B4-BE49-F238E27FC236}">
                    <a16:creationId xmlns:a16="http://schemas.microsoft.com/office/drawing/2014/main" id="{60EB4A53-675B-0141-8C16-2A1D2DC3A677}"/>
                  </a:ext>
                </a:extLst>
              </p:cNvPr>
              <p:cNvCxnSpPr>
                <a:cxnSpLocks/>
                <a:stCxn id="192" idx="3"/>
                <a:endCxn id="67" idx="1"/>
              </p:cNvCxnSpPr>
              <p:nvPr/>
            </p:nvCxnSpPr>
            <p:spPr>
              <a:xfrm>
                <a:off x="4954925" y="3357978"/>
                <a:ext cx="2292472" cy="37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线箭头连接符 86">
                <a:extLst>
                  <a:ext uri="{FF2B5EF4-FFF2-40B4-BE49-F238E27FC236}">
                    <a16:creationId xmlns:a16="http://schemas.microsoft.com/office/drawing/2014/main" id="{2FD4FA40-A3C5-4641-A748-83BDABF461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56185" y="5824246"/>
                <a:ext cx="2696049" cy="2513309"/>
              </a:xfrm>
              <a:prstGeom prst="straightConnector1">
                <a:avLst/>
              </a:prstGeom>
              <a:ln w="22225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线箭头连接符 98">
                <a:extLst>
                  <a:ext uri="{FF2B5EF4-FFF2-40B4-BE49-F238E27FC236}">
                    <a16:creationId xmlns:a16="http://schemas.microsoft.com/office/drawing/2014/main" id="{2A706B09-658D-5D49-8C65-6FCB3C45AC1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63170" y="8347186"/>
                <a:ext cx="20366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线箭头连接符 101">
                <a:extLst>
                  <a:ext uri="{FF2B5EF4-FFF2-40B4-BE49-F238E27FC236}">
                    <a16:creationId xmlns:a16="http://schemas.microsoft.com/office/drawing/2014/main" id="{D0B7EEBD-2D90-DA4F-80A6-AF63D215D0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944171" y="6302747"/>
                <a:ext cx="2255624" cy="1543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线箭头连接符 105">
                <a:extLst>
                  <a:ext uri="{FF2B5EF4-FFF2-40B4-BE49-F238E27FC236}">
                    <a16:creationId xmlns:a16="http://schemas.microsoft.com/office/drawing/2014/main" id="{8699FFD5-6F26-1D43-AA56-C9532874BA92}"/>
                  </a:ext>
                </a:extLst>
              </p:cNvPr>
              <p:cNvCxnSpPr>
                <a:cxnSpLocks/>
                <a:stCxn id="198" idx="1"/>
                <a:endCxn id="69" idx="3"/>
              </p:cNvCxnSpPr>
              <p:nvPr/>
            </p:nvCxnSpPr>
            <p:spPr>
              <a:xfrm flipH="1">
                <a:off x="9131346" y="3663314"/>
                <a:ext cx="2074642" cy="644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7" name="组合 196">
                <a:extLst>
                  <a:ext uri="{FF2B5EF4-FFF2-40B4-BE49-F238E27FC236}">
                    <a16:creationId xmlns:a16="http://schemas.microsoft.com/office/drawing/2014/main" id="{D8AA545F-EC3B-F540-985E-3B9D030EA5E5}"/>
                  </a:ext>
                </a:extLst>
              </p:cNvPr>
              <p:cNvGrpSpPr/>
              <p:nvPr/>
            </p:nvGrpSpPr>
            <p:grpSpPr>
              <a:xfrm>
                <a:off x="5420638" y="3430175"/>
                <a:ext cx="1070752" cy="343917"/>
                <a:chOff x="5464540" y="3685086"/>
                <a:chExt cx="1070752" cy="343917"/>
              </a:xfrm>
            </p:grpSpPr>
            <p:sp>
              <p:nvSpPr>
                <p:cNvPr id="74" name="内容占位符 2">
                  <a:extLst>
                    <a:ext uri="{FF2B5EF4-FFF2-40B4-BE49-F238E27FC236}">
                      <a16:creationId xmlns:a16="http://schemas.microsoft.com/office/drawing/2014/main" id="{E171C5E8-802D-7D4B-A2AC-EDFC9B43D36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610310" y="3706677"/>
                  <a:ext cx="924982" cy="32232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ts val="2000"/>
                    </a:lnSpc>
                    <a:spcBef>
                      <a:spcPts val="1000"/>
                    </a:spcBef>
                    <a:buFont typeface="Wingdings" panose="05000000000000000000" pitchFamily="2" charset="2"/>
                    <a:buChar char="n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p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ü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Ø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l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ts val="1600"/>
                    </a:lnSpc>
                    <a:buNone/>
                  </a:pPr>
                  <a:r>
                    <a:rPr kumimoji="1" lang="zh-CN" altLang="en-US" sz="1600"/>
                    <a:t>签名</a:t>
                  </a:r>
                  <a:endParaRPr kumimoji="1" lang="en-US" altLang="zh-CN" sz="1600"/>
                </a:p>
              </p:txBody>
            </p:sp>
            <p:sp>
              <p:nvSpPr>
                <p:cNvPr id="108" name="内容占位符 2">
                  <a:extLst>
                    <a:ext uri="{FF2B5EF4-FFF2-40B4-BE49-F238E27FC236}">
                      <a16:creationId xmlns:a16="http://schemas.microsoft.com/office/drawing/2014/main" id="{21602EE9-DAA5-BB44-9754-D349DE1FA3B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464540" y="3685086"/>
                  <a:ext cx="462491" cy="32232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ts val="2000"/>
                    </a:lnSpc>
                    <a:spcBef>
                      <a:spcPts val="1000"/>
                    </a:spcBef>
                    <a:buFont typeface="Wingdings" panose="05000000000000000000" pitchFamily="2" charset="2"/>
                    <a:buChar char="n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p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ü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Ø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l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ts val="1600"/>
                    </a:lnSpc>
                    <a:buNone/>
                  </a:pPr>
                  <a:r>
                    <a:rPr kumimoji="1" lang="zh-CN" altLang="en-US" sz="1600">
                      <a:solidFill>
                        <a:srgbClr val="7030A0"/>
                      </a:solidFill>
                    </a:rPr>
                    <a:t>①</a:t>
                  </a:r>
                  <a:endParaRPr kumimoji="1" lang="en-US" altLang="zh-CN" sz="1600">
                    <a:solidFill>
                      <a:srgbClr val="7030A0"/>
                    </a:solidFill>
                  </a:endParaRPr>
                </a:p>
              </p:txBody>
            </p:sp>
          </p:grpSp>
          <p:grpSp>
            <p:nvGrpSpPr>
              <p:cNvPr id="199" name="组合 198">
                <a:extLst>
                  <a:ext uri="{FF2B5EF4-FFF2-40B4-BE49-F238E27FC236}">
                    <a16:creationId xmlns:a16="http://schemas.microsoft.com/office/drawing/2014/main" id="{33F71367-1DBF-0A48-9440-4D0ADDF132CF}"/>
                  </a:ext>
                </a:extLst>
              </p:cNvPr>
              <p:cNvGrpSpPr/>
              <p:nvPr/>
            </p:nvGrpSpPr>
            <p:grpSpPr>
              <a:xfrm>
                <a:off x="9635547" y="3345421"/>
                <a:ext cx="1360054" cy="347726"/>
                <a:chOff x="10028748" y="3506584"/>
                <a:chExt cx="1360054" cy="347726"/>
              </a:xfrm>
            </p:grpSpPr>
            <p:sp>
              <p:nvSpPr>
                <p:cNvPr id="107" name="内容占位符 2">
                  <a:extLst>
                    <a:ext uri="{FF2B5EF4-FFF2-40B4-BE49-F238E27FC236}">
                      <a16:creationId xmlns:a16="http://schemas.microsoft.com/office/drawing/2014/main" id="{08348DFA-80B5-DB4F-8A3B-9E378A67EA1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278767" y="3531984"/>
                  <a:ext cx="1110035" cy="32232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ts val="2000"/>
                    </a:lnSpc>
                    <a:spcBef>
                      <a:spcPts val="1000"/>
                    </a:spcBef>
                    <a:buFont typeface="Wingdings" panose="05000000000000000000" pitchFamily="2" charset="2"/>
                    <a:buChar char="n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p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ü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Ø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l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ts val="1600"/>
                    </a:lnSpc>
                    <a:buNone/>
                  </a:pPr>
                  <a:r>
                    <a:rPr kumimoji="1" lang="zh-CN" altLang="en-US" sz="1600"/>
                    <a:t>验证签名</a:t>
                  </a:r>
                  <a:endParaRPr kumimoji="1" lang="en-US" altLang="zh-CN" sz="1600"/>
                </a:p>
              </p:txBody>
            </p:sp>
            <p:sp>
              <p:nvSpPr>
                <p:cNvPr id="113" name="内容占位符 2">
                  <a:extLst>
                    <a:ext uri="{FF2B5EF4-FFF2-40B4-BE49-F238E27FC236}">
                      <a16:creationId xmlns:a16="http://schemas.microsoft.com/office/drawing/2014/main" id="{CD11FECE-8445-D345-B69F-2704AF307D0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028748" y="3506584"/>
                  <a:ext cx="462491" cy="32232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ts val="2000"/>
                    </a:lnSpc>
                    <a:spcBef>
                      <a:spcPts val="1000"/>
                    </a:spcBef>
                    <a:buFont typeface="Wingdings" panose="05000000000000000000" pitchFamily="2" charset="2"/>
                    <a:buChar char="n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p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ü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Ø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l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ts val="1600"/>
                    </a:lnSpc>
                    <a:buNone/>
                  </a:pPr>
                  <a:r>
                    <a:rPr kumimoji="1" lang="zh-CN" altLang="en-US" sz="1600">
                      <a:solidFill>
                        <a:srgbClr val="7030A0"/>
                      </a:solidFill>
                    </a:rPr>
                    <a:t>⑥</a:t>
                  </a:r>
                  <a:endParaRPr kumimoji="1" lang="en-US" altLang="zh-CN" sz="1600">
                    <a:solidFill>
                      <a:srgbClr val="7030A0"/>
                    </a:solidFill>
                  </a:endParaRPr>
                </a:p>
              </p:txBody>
            </p:sp>
          </p:grpSp>
          <p:grpSp>
            <p:nvGrpSpPr>
              <p:cNvPr id="185" name="组合 184">
                <a:extLst>
                  <a:ext uri="{FF2B5EF4-FFF2-40B4-BE49-F238E27FC236}">
                    <a16:creationId xmlns:a16="http://schemas.microsoft.com/office/drawing/2014/main" id="{8F1B14FA-7F6B-6147-AD30-E801EA6764D2}"/>
                  </a:ext>
                </a:extLst>
              </p:cNvPr>
              <p:cNvGrpSpPr/>
              <p:nvPr/>
            </p:nvGrpSpPr>
            <p:grpSpPr>
              <a:xfrm>
                <a:off x="389754" y="4230418"/>
                <a:ext cx="4598187" cy="3700200"/>
                <a:chOff x="936607" y="3998455"/>
                <a:chExt cx="4598187" cy="3700200"/>
              </a:xfrm>
            </p:grpSpPr>
            <p:grpSp>
              <p:nvGrpSpPr>
                <p:cNvPr id="184" name="组合 183">
                  <a:extLst>
                    <a:ext uri="{FF2B5EF4-FFF2-40B4-BE49-F238E27FC236}">
                      <a16:creationId xmlns:a16="http://schemas.microsoft.com/office/drawing/2014/main" id="{987E7E63-3374-994A-8903-ACE4FFB6CC93}"/>
                    </a:ext>
                  </a:extLst>
                </p:cNvPr>
                <p:cNvGrpSpPr/>
                <p:nvPr/>
              </p:nvGrpSpPr>
              <p:grpSpPr>
                <a:xfrm>
                  <a:off x="936607" y="3998455"/>
                  <a:ext cx="4598187" cy="3700200"/>
                  <a:chOff x="936607" y="3998455"/>
                  <a:chExt cx="4598187" cy="3700200"/>
                </a:xfrm>
              </p:grpSpPr>
              <p:grpSp>
                <p:nvGrpSpPr>
                  <p:cNvPr id="131" name="组合 130">
                    <a:extLst>
                      <a:ext uri="{FF2B5EF4-FFF2-40B4-BE49-F238E27FC236}">
                        <a16:creationId xmlns:a16="http://schemas.microsoft.com/office/drawing/2014/main" id="{31C8056D-4F3C-5042-A0C6-699243BA0EE8}"/>
                      </a:ext>
                    </a:extLst>
                  </p:cNvPr>
                  <p:cNvGrpSpPr/>
                  <p:nvPr/>
                </p:nvGrpSpPr>
                <p:grpSpPr>
                  <a:xfrm>
                    <a:off x="2199755" y="5602081"/>
                    <a:ext cx="1049973" cy="338951"/>
                    <a:chOff x="1624269" y="4349824"/>
                    <a:chExt cx="1049973" cy="338951"/>
                  </a:xfrm>
                </p:grpSpPr>
                <p:sp>
                  <p:nvSpPr>
                    <p:cNvPr id="78" name="内容占位符 2">
                      <a:extLst>
                        <a:ext uri="{FF2B5EF4-FFF2-40B4-BE49-F238E27FC236}">
                          <a16:creationId xmlns:a16="http://schemas.microsoft.com/office/drawing/2014/main" id="{94831D9E-A26C-0F41-A4F5-0CE794CC39ED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1749260" y="4366449"/>
                      <a:ext cx="924982" cy="322326"/>
                    </a:xfrm>
                    <a:prstGeom prst="rect">
                      <a:avLst/>
                    </a:prstGeom>
                  </p:spPr>
                  <p:txBody>
                    <a:bodyPr vert="horz" lIns="91440" tIns="45720" rIns="91440" bIns="45720" rtlCol="0" anchor="ctr">
                      <a:normAutofit/>
                    </a:bodyPr>
                    <a:lstStyle>
                      <a:lvl1pPr marL="228600" indent="-228600" algn="l" defTabSz="914400" rtl="0" eaLnBrk="1" latinLnBrk="0" hangingPunct="1">
                        <a:lnSpc>
                          <a:spcPts val="2000"/>
                        </a:lnSpc>
                        <a:spcBef>
                          <a:spcPts val="1000"/>
                        </a:spcBef>
                        <a:buFont typeface="Wingdings" panose="05000000000000000000" pitchFamily="2" charset="2"/>
                        <a:buChar char="n"/>
                        <a:defRPr sz="18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defRPr>
                      </a:lvl1pPr>
                      <a:lvl2pPr marL="685800" indent="-228600" algn="l" defTabSz="914400" rtl="0" eaLnBrk="1" latinLnBrk="0" hangingPunct="1">
                        <a:lnSpc>
                          <a:spcPts val="2000"/>
                        </a:lnSpc>
                        <a:spcBef>
                          <a:spcPts val="500"/>
                        </a:spcBef>
                        <a:buFont typeface="Wingdings" panose="05000000000000000000" pitchFamily="2" charset="2"/>
                        <a:buChar char="p"/>
                        <a:defRPr sz="18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defRPr>
                      </a:lvl2pPr>
                      <a:lvl3pPr marL="1143000" indent="-228600" algn="l" defTabSz="914400" rtl="0" eaLnBrk="1" latinLnBrk="0" hangingPunct="1">
                        <a:lnSpc>
                          <a:spcPts val="2000"/>
                        </a:lnSpc>
                        <a:spcBef>
                          <a:spcPts val="500"/>
                        </a:spcBef>
                        <a:buFont typeface="Wingdings" panose="05000000000000000000" pitchFamily="2" charset="2"/>
                        <a:buChar char="ü"/>
                        <a:defRPr sz="18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defRPr>
                      </a:lvl3pPr>
                      <a:lvl4pPr marL="1600200" indent="-228600" algn="l" defTabSz="914400" rtl="0" eaLnBrk="1" latinLnBrk="0" hangingPunct="1">
                        <a:lnSpc>
                          <a:spcPts val="2000"/>
                        </a:lnSpc>
                        <a:spcBef>
                          <a:spcPts val="500"/>
                        </a:spcBef>
                        <a:buFont typeface="Wingdings" panose="05000000000000000000" pitchFamily="2" charset="2"/>
                        <a:buChar char="Ø"/>
                        <a:defRPr sz="18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defRPr>
                      </a:lvl4pPr>
                      <a:lvl5pPr marL="2057400" indent="-228600" algn="l" defTabSz="914400" rtl="0" eaLnBrk="1" latinLnBrk="0" hangingPunct="1">
                        <a:lnSpc>
                          <a:spcPts val="2000"/>
                        </a:lnSpc>
                        <a:spcBef>
                          <a:spcPts val="500"/>
                        </a:spcBef>
                        <a:buFont typeface="Wingdings" panose="05000000000000000000" pitchFamily="2" charset="2"/>
                        <a:buChar char="l"/>
                        <a:defRPr sz="18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defRPr>
                      </a:lvl5pPr>
                      <a:lvl6pPr marL="25146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9718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429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8862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indent="0" algn="ctr">
                        <a:lnSpc>
                          <a:spcPts val="1600"/>
                        </a:lnSpc>
                        <a:buNone/>
                      </a:pPr>
                      <a:r>
                        <a:rPr kumimoji="1" lang="zh-CN" altLang="en-US" sz="1600"/>
                        <a:t>签名</a:t>
                      </a:r>
                      <a:endParaRPr kumimoji="1" lang="en-US" altLang="zh-CN" sz="1600"/>
                    </a:p>
                  </p:txBody>
                </p:sp>
                <p:sp>
                  <p:nvSpPr>
                    <p:cNvPr id="109" name="内容占位符 2">
                      <a:extLst>
                        <a:ext uri="{FF2B5EF4-FFF2-40B4-BE49-F238E27FC236}">
                          <a16:creationId xmlns:a16="http://schemas.microsoft.com/office/drawing/2014/main" id="{8D267D90-DFC8-FB4B-8B09-A3DAE2187F45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1624269" y="4349824"/>
                      <a:ext cx="462491" cy="322326"/>
                    </a:xfrm>
                    <a:prstGeom prst="rect">
                      <a:avLst/>
                    </a:prstGeom>
                  </p:spPr>
                  <p:txBody>
                    <a:bodyPr vert="horz" lIns="91440" tIns="45720" rIns="91440" bIns="45720" rtlCol="0" anchor="ctr">
                      <a:normAutofit/>
                    </a:bodyPr>
                    <a:lstStyle>
                      <a:lvl1pPr marL="228600" indent="-228600" algn="l" defTabSz="914400" rtl="0" eaLnBrk="1" latinLnBrk="0" hangingPunct="1">
                        <a:lnSpc>
                          <a:spcPts val="2000"/>
                        </a:lnSpc>
                        <a:spcBef>
                          <a:spcPts val="1000"/>
                        </a:spcBef>
                        <a:buFont typeface="Wingdings" panose="05000000000000000000" pitchFamily="2" charset="2"/>
                        <a:buChar char="n"/>
                        <a:defRPr sz="18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defRPr>
                      </a:lvl1pPr>
                      <a:lvl2pPr marL="685800" indent="-228600" algn="l" defTabSz="914400" rtl="0" eaLnBrk="1" latinLnBrk="0" hangingPunct="1">
                        <a:lnSpc>
                          <a:spcPts val="2000"/>
                        </a:lnSpc>
                        <a:spcBef>
                          <a:spcPts val="500"/>
                        </a:spcBef>
                        <a:buFont typeface="Wingdings" panose="05000000000000000000" pitchFamily="2" charset="2"/>
                        <a:buChar char="p"/>
                        <a:defRPr sz="18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defRPr>
                      </a:lvl2pPr>
                      <a:lvl3pPr marL="1143000" indent="-228600" algn="l" defTabSz="914400" rtl="0" eaLnBrk="1" latinLnBrk="0" hangingPunct="1">
                        <a:lnSpc>
                          <a:spcPts val="2000"/>
                        </a:lnSpc>
                        <a:spcBef>
                          <a:spcPts val="500"/>
                        </a:spcBef>
                        <a:buFont typeface="Wingdings" panose="05000000000000000000" pitchFamily="2" charset="2"/>
                        <a:buChar char="ü"/>
                        <a:defRPr sz="18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defRPr>
                      </a:lvl3pPr>
                      <a:lvl4pPr marL="1600200" indent="-228600" algn="l" defTabSz="914400" rtl="0" eaLnBrk="1" latinLnBrk="0" hangingPunct="1">
                        <a:lnSpc>
                          <a:spcPts val="2000"/>
                        </a:lnSpc>
                        <a:spcBef>
                          <a:spcPts val="500"/>
                        </a:spcBef>
                        <a:buFont typeface="Wingdings" panose="05000000000000000000" pitchFamily="2" charset="2"/>
                        <a:buChar char="Ø"/>
                        <a:defRPr sz="18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defRPr>
                      </a:lvl4pPr>
                      <a:lvl5pPr marL="2057400" indent="-228600" algn="l" defTabSz="914400" rtl="0" eaLnBrk="1" latinLnBrk="0" hangingPunct="1">
                        <a:lnSpc>
                          <a:spcPts val="2000"/>
                        </a:lnSpc>
                        <a:spcBef>
                          <a:spcPts val="500"/>
                        </a:spcBef>
                        <a:buFont typeface="Wingdings" panose="05000000000000000000" pitchFamily="2" charset="2"/>
                        <a:buChar char="l"/>
                        <a:defRPr sz="18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defRPr>
                      </a:lvl5pPr>
                      <a:lvl6pPr marL="25146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9718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429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8862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indent="0" algn="ctr">
                        <a:lnSpc>
                          <a:spcPts val="1600"/>
                        </a:lnSpc>
                        <a:buNone/>
                      </a:pPr>
                      <a:r>
                        <a:rPr kumimoji="1" lang="zh-CN" altLang="en-US" sz="1600">
                          <a:solidFill>
                            <a:srgbClr val="7030A0"/>
                          </a:solidFill>
                        </a:rPr>
                        <a:t>②</a:t>
                      </a:r>
                      <a:endParaRPr kumimoji="1" lang="en-US" altLang="zh-CN" sz="1600">
                        <a:solidFill>
                          <a:srgbClr val="7030A0"/>
                        </a:solidFill>
                      </a:endParaRPr>
                    </a:p>
                  </p:txBody>
                </p:sp>
              </p:grpSp>
              <p:sp>
                <p:nvSpPr>
                  <p:cNvPr id="128" name="矩形 127">
                    <a:extLst>
                      <a:ext uri="{FF2B5EF4-FFF2-40B4-BE49-F238E27FC236}">
                        <a16:creationId xmlns:a16="http://schemas.microsoft.com/office/drawing/2014/main" id="{5AAC06D8-9380-B348-8948-6C9CAA5A539C}"/>
                      </a:ext>
                    </a:extLst>
                  </p:cNvPr>
                  <p:cNvSpPr/>
                  <p:nvPr/>
                </p:nvSpPr>
                <p:spPr>
                  <a:xfrm>
                    <a:off x="2211479" y="4923841"/>
                    <a:ext cx="1236792" cy="402224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CN" altLang="en-US" sz="1400">
                        <a:solidFill>
                          <a:srgbClr val="FFFF00"/>
                        </a:solidFill>
                      </a:rPr>
                      <a:t>🔑</a:t>
                    </a:r>
                    <a:r>
                      <a:rPr kumimoji="1" lang="en-US" altLang="zh-CN" sz="1400">
                        <a:solidFill>
                          <a:schemeClr val="bg1"/>
                        </a:solidFill>
                      </a:rPr>
                      <a:t>Apple</a:t>
                    </a:r>
                    <a:r>
                      <a:rPr kumimoji="1" lang="zh-CN" altLang="en-US" sz="1400">
                        <a:solidFill>
                          <a:schemeClr val="bg1"/>
                        </a:solidFill>
                      </a:rPr>
                      <a:t> 私钥</a:t>
                    </a:r>
                    <a:endParaRPr kumimoji="1" lang="en-US" altLang="zh-CN" sz="14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9" name="矩形 128">
                    <a:extLst>
                      <a:ext uri="{FF2B5EF4-FFF2-40B4-BE49-F238E27FC236}">
                        <a16:creationId xmlns:a16="http://schemas.microsoft.com/office/drawing/2014/main" id="{BD51A919-D160-6D4F-9294-F6FFD9C49F4F}"/>
                      </a:ext>
                    </a:extLst>
                  </p:cNvPr>
                  <p:cNvSpPr/>
                  <p:nvPr/>
                </p:nvSpPr>
                <p:spPr>
                  <a:xfrm>
                    <a:off x="936607" y="5182453"/>
                    <a:ext cx="1142282" cy="589575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CN" altLang="en-US" sz="1400">
                        <a:solidFill>
                          <a:srgbClr val="FFFF00"/>
                        </a:solidFill>
                      </a:rPr>
                      <a:t>🔑</a:t>
                    </a:r>
                    <a:r>
                      <a:rPr kumimoji="1" lang="en-US" altLang="zh-CN" sz="1400"/>
                      <a:t>Mac</a:t>
                    </a:r>
                    <a:r>
                      <a:rPr kumimoji="1" lang="zh-CN" altLang="en-US" sz="1400"/>
                      <a:t>公钥</a:t>
                    </a:r>
                    <a:endParaRPr kumimoji="1" lang="en-US" altLang="zh-CN" sz="1400"/>
                  </a:p>
                </p:txBody>
              </p:sp>
              <p:grpSp>
                <p:nvGrpSpPr>
                  <p:cNvPr id="148" name="组合 147">
                    <a:extLst>
                      <a:ext uri="{FF2B5EF4-FFF2-40B4-BE49-F238E27FC236}">
                        <a16:creationId xmlns:a16="http://schemas.microsoft.com/office/drawing/2014/main" id="{19EEDFB2-A6D1-114D-AE50-77BDC6C7341E}"/>
                      </a:ext>
                    </a:extLst>
                  </p:cNvPr>
                  <p:cNvGrpSpPr/>
                  <p:nvPr/>
                </p:nvGrpSpPr>
                <p:grpSpPr>
                  <a:xfrm>
                    <a:off x="3589667" y="3998455"/>
                    <a:ext cx="1945127" cy="3700200"/>
                    <a:chOff x="2839178" y="2703590"/>
                    <a:chExt cx="1945127" cy="3700200"/>
                  </a:xfrm>
                </p:grpSpPr>
                <p:grpSp>
                  <p:nvGrpSpPr>
                    <p:cNvPr id="145" name="组合 144">
                      <a:extLst>
                        <a:ext uri="{FF2B5EF4-FFF2-40B4-BE49-F238E27FC236}">
                          <a16:creationId xmlns:a16="http://schemas.microsoft.com/office/drawing/2014/main" id="{86A2FB97-FF27-6049-BEE6-29D1E4D876F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60961" y="4938866"/>
                      <a:ext cx="1536942" cy="1306335"/>
                      <a:chOff x="3045741" y="5020519"/>
                      <a:chExt cx="1536942" cy="1306335"/>
                    </a:xfrm>
                  </p:grpSpPr>
                  <p:sp>
                    <p:nvSpPr>
                      <p:cNvPr id="83" name="矩形 82">
                        <a:extLst>
                          <a:ext uri="{FF2B5EF4-FFF2-40B4-BE49-F238E27FC236}">
                            <a16:creationId xmlns:a16="http://schemas.microsoft.com/office/drawing/2014/main" id="{455805BD-2A0E-D74B-BF22-FAB21D0DAC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45741" y="5020519"/>
                        <a:ext cx="1531113" cy="36000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>
                        <a:solidFill>
                          <a:schemeClr val="tx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zh-CN"/>
                          <a:t>devices</a:t>
                        </a:r>
                      </a:p>
                    </p:txBody>
                  </p:sp>
                  <p:sp>
                    <p:nvSpPr>
                      <p:cNvPr id="84" name="矩形 83">
                        <a:extLst>
                          <a:ext uri="{FF2B5EF4-FFF2-40B4-BE49-F238E27FC236}">
                            <a16:creationId xmlns:a16="http://schemas.microsoft.com/office/drawing/2014/main" id="{33633166-B59B-A942-85BB-4D5E64D3F4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64937" y="5497249"/>
                        <a:ext cx="1511917" cy="36000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>
                        <a:solidFill>
                          <a:schemeClr val="tx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zh-CN"/>
                          <a:t>app</a:t>
                        </a:r>
                        <a:r>
                          <a:rPr kumimoji="1" lang="zh-CN" altLang="en-US"/>
                          <a:t> </a:t>
                        </a:r>
                        <a:r>
                          <a:rPr kumimoji="1" lang="en-US" altLang="zh-CN"/>
                          <a:t>id</a:t>
                        </a:r>
                      </a:p>
                    </p:txBody>
                  </p:sp>
                  <p:sp>
                    <p:nvSpPr>
                      <p:cNvPr id="85" name="矩形 84">
                        <a:extLst>
                          <a:ext uri="{FF2B5EF4-FFF2-40B4-BE49-F238E27FC236}">
                            <a16:creationId xmlns:a16="http://schemas.microsoft.com/office/drawing/2014/main" id="{8D1C98B3-BACC-7140-B897-C37DC25EB3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2136" y="5966854"/>
                        <a:ext cx="1530547" cy="36000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>
                        <a:solidFill>
                          <a:schemeClr val="tx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zh-CN" sz="2000"/>
                          <a:t>entitlements</a:t>
                        </a:r>
                      </a:p>
                    </p:txBody>
                  </p:sp>
                </p:grpSp>
                <p:sp>
                  <p:nvSpPr>
                    <p:cNvPr id="86" name="矩形 85">
                      <a:extLst>
                        <a:ext uri="{FF2B5EF4-FFF2-40B4-BE49-F238E27FC236}">
                          <a16:creationId xmlns:a16="http://schemas.microsoft.com/office/drawing/2014/main" id="{C52F8784-C5C9-CA40-ADC3-F2CF28E413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39178" y="2703590"/>
                      <a:ext cx="1945127" cy="3700200"/>
                    </a:xfrm>
                    <a:prstGeom prst="rect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  <p:grpSp>
                  <p:nvGrpSpPr>
                    <p:cNvPr id="142" name="组合 141">
                      <a:extLst>
                        <a:ext uri="{FF2B5EF4-FFF2-40B4-BE49-F238E27FC236}">
                          <a16:creationId xmlns:a16="http://schemas.microsoft.com/office/drawing/2014/main" id="{25DB2555-DFCC-1A47-A2A6-9842C03D1CF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11197" y="2942391"/>
                      <a:ext cx="1441352" cy="1848966"/>
                      <a:chOff x="1344642" y="1513125"/>
                      <a:chExt cx="1441352" cy="1848966"/>
                    </a:xfrm>
                  </p:grpSpPr>
                  <p:sp>
                    <p:nvSpPr>
                      <p:cNvPr id="80" name="矩形 79">
                        <a:extLst>
                          <a:ext uri="{FF2B5EF4-FFF2-40B4-BE49-F238E27FC236}">
                            <a16:creationId xmlns:a16="http://schemas.microsoft.com/office/drawing/2014/main" id="{E39ACB9F-AA54-6249-B2C5-9F0D7459FF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44642" y="1513125"/>
                        <a:ext cx="1441352" cy="1848966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50000"/>
                        </a:schemeClr>
                      </a:solidFill>
                      <a:ln w="1905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en-US" altLang="zh-CN">
                          <a:solidFill>
                            <a:srgbClr val="00B0F0"/>
                          </a:solidFill>
                        </a:endParaRPr>
                      </a:p>
                      <a:p>
                        <a:pPr algn="ctr"/>
                        <a:endParaRPr kumimoji="1" lang="en-US" altLang="zh-CN">
                          <a:solidFill>
                            <a:srgbClr val="00B0F0"/>
                          </a:solidFill>
                        </a:endParaRPr>
                      </a:p>
                      <a:p>
                        <a:pPr algn="ctr"/>
                        <a:endParaRPr kumimoji="1" lang="en-US" altLang="zh-CN">
                          <a:solidFill>
                            <a:srgbClr val="00B0F0"/>
                          </a:solidFill>
                        </a:endParaRPr>
                      </a:p>
                      <a:p>
                        <a:pPr algn="ctr"/>
                        <a:endParaRPr kumimoji="1" lang="en-US" altLang="zh-CN">
                          <a:solidFill>
                            <a:srgbClr val="00B0F0"/>
                          </a:solidFill>
                        </a:endParaRPr>
                      </a:p>
                      <a:p>
                        <a:pPr algn="ctr"/>
                        <a:endParaRPr kumimoji="1" lang="en-US" altLang="zh-CN">
                          <a:solidFill>
                            <a:srgbClr val="00B0F0"/>
                          </a:solidFill>
                        </a:endParaRPr>
                      </a:p>
                    </p:txBody>
                  </p:sp>
                  <p:grpSp>
                    <p:nvGrpSpPr>
                      <p:cNvPr id="138" name="组合 137">
                        <a:extLst>
                          <a:ext uri="{FF2B5EF4-FFF2-40B4-BE49-F238E27FC236}">
                            <a16:creationId xmlns:a16="http://schemas.microsoft.com/office/drawing/2014/main" id="{E5A633F9-325D-0148-91B9-F616FF089D7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08560" y="2868152"/>
                        <a:ext cx="1125458" cy="334125"/>
                        <a:chOff x="1558435" y="2868152"/>
                        <a:chExt cx="1125458" cy="334125"/>
                      </a:xfrm>
                    </p:grpSpPr>
                    <p:sp>
                      <p:nvSpPr>
                        <p:cNvPr id="82" name="矩形 81">
                          <a:extLst>
                            <a:ext uri="{FF2B5EF4-FFF2-40B4-BE49-F238E27FC236}">
                              <a16:creationId xmlns:a16="http://schemas.microsoft.com/office/drawing/2014/main" id="{BD07EC84-4A75-D543-A74D-0A354A796CB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58435" y="2868152"/>
                          <a:ext cx="1125458" cy="325812"/>
                        </a:xfrm>
                        <a:prstGeom prst="rect">
                          <a:avLst/>
                        </a:prstGeom>
                        <a:solidFill>
                          <a:srgbClr val="00B050"/>
                        </a:solidFill>
                        <a:ln>
                          <a:solidFill>
                            <a:srgbClr val="00B0F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kumimoji="1" lang="en-US" altLang="zh-CN"/>
                            <a:t>   </a:t>
                          </a:r>
                          <a:r>
                            <a:rPr kumimoji="1" lang="zh-CN" altLang="en-US"/>
                            <a:t>签名</a:t>
                          </a:r>
                          <a:endParaRPr kumimoji="1" lang="en-US" altLang="zh-CN"/>
                        </a:p>
                      </p:txBody>
                    </p:sp>
                    <p:pic>
                      <p:nvPicPr>
                        <p:cNvPr id="121" name="图片 120">
                          <a:extLst>
                            <a:ext uri="{FF2B5EF4-FFF2-40B4-BE49-F238E27FC236}">
                              <a16:creationId xmlns:a16="http://schemas.microsoft.com/office/drawing/2014/main" id="{326420DF-5F16-B341-94E9-A7725B4B104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576343" y="2884777"/>
                          <a:ext cx="317500" cy="3175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133" name="矩形 132">
                        <a:extLst>
                          <a:ext uri="{FF2B5EF4-FFF2-40B4-BE49-F238E27FC236}">
                            <a16:creationId xmlns:a16="http://schemas.microsoft.com/office/drawing/2014/main" id="{48511000-ED3A-854C-87B9-AC04BF4153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91736" y="2232823"/>
                        <a:ext cx="1142282" cy="475219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zh-CN" altLang="en-US" sz="1400">
                            <a:solidFill>
                              <a:srgbClr val="FFFF00"/>
                            </a:solidFill>
                          </a:rPr>
                          <a:t>🔑</a:t>
                        </a:r>
                        <a:r>
                          <a:rPr kumimoji="1" lang="en-US" altLang="zh-CN" sz="1400"/>
                          <a:t>Mac</a:t>
                        </a:r>
                        <a:r>
                          <a:rPr kumimoji="1" lang="zh-CN" altLang="en-US" sz="1400"/>
                          <a:t>公钥</a:t>
                        </a:r>
                        <a:endParaRPr kumimoji="1" lang="en-US" altLang="zh-CN" sz="1400"/>
                      </a:p>
                    </p:txBody>
                  </p:sp>
                  <p:sp>
                    <p:nvSpPr>
                      <p:cNvPr id="139" name="矩形 138">
                        <a:extLst>
                          <a:ext uri="{FF2B5EF4-FFF2-40B4-BE49-F238E27FC236}">
                            <a16:creationId xmlns:a16="http://schemas.microsoft.com/office/drawing/2014/main" id="{8E6BE823-6D32-134B-B809-131E17A225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75675" y="1724114"/>
                        <a:ext cx="991626" cy="320762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/>
                        <a:r>
                          <a:rPr kumimoji="1" lang="en-US" altLang="zh-CN" sz="1400">
                            <a:solidFill>
                              <a:schemeClr val="bg1"/>
                            </a:solidFill>
                          </a:rPr>
                          <a:t>Apple</a:t>
                        </a:r>
                        <a:r>
                          <a:rPr kumimoji="1" lang="zh-CN" altLang="en-US" sz="1400">
                            <a:solidFill>
                              <a:schemeClr val="bg1"/>
                            </a:solidFill>
                          </a:rPr>
                          <a:t>证书</a:t>
                        </a:r>
                      </a:p>
                    </p:txBody>
                  </p:sp>
                  <p:pic>
                    <p:nvPicPr>
                      <p:cNvPr id="141" name="图片 140">
                        <a:extLst>
                          <a:ext uri="{FF2B5EF4-FFF2-40B4-BE49-F238E27FC236}">
                            <a16:creationId xmlns:a16="http://schemas.microsoft.com/office/drawing/2014/main" id="{6A056A3E-7BD2-D84B-BDF0-05D91FC4C7F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46922" y="1625064"/>
                        <a:ext cx="419811" cy="419811"/>
                      </a:xfrm>
                      <a:prstGeom prst="rect">
                        <a:avLst/>
                      </a:prstGeom>
                    </p:spPr>
                  </p:pic>
                </p:grpSp>
              </p:grpSp>
            </p:grpSp>
            <p:cxnSp>
              <p:nvCxnSpPr>
                <p:cNvPr id="76" name="直线箭头连接符 75">
                  <a:extLst>
                    <a:ext uri="{FF2B5EF4-FFF2-40B4-BE49-F238E27FC236}">
                      <a16:creationId xmlns:a16="http://schemas.microsoft.com/office/drawing/2014/main" id="{521EA385-428C-F440-A53A-D58B49FAFFBF}"/>
                    </a:ext>
                  </a:extLst>
                </p:cNvPr>
                <p:cNvCxnSpPr>
                  <a:cxnSpLocks/>
                  <a:endCxn id="121" idx="1"/>
                </p:cNvCxnSpPr>
                <p:nvPr/>
              </p:nvCxnSpPr>
              <p:spPr>
                <a:xfrm>
                  <a:off x="2075335" y="5489016"/>
                  <a:ext cx="1968177" cy="278642"/>
                </a:xfrm>
                <a:prstGeom prst="straightConnector1">
                  <a:avLst/>
                </a:prstGeom>
                <a:ln w="254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8" name="组合 187">
                <a:extLst>
                  <a:ext uri="{FF2B5EF4-FFF2-40B4-BE49-F238E27FC236}">
                    <a16:creationId xmlns:a16="http://schemas.microsoft.com/office/drawing/2014/main" id="{824C4E8C-9C25-5546-A929-D78C959F6446}"/>
                  </a:ext>
                </a:extLst>
              </p:cNvPr>
              <p:cNvGrpSpPr/>
              <p:nvPr/>
            </p:nvGrpSpPr>
            <p:grpSpPr>
              <a:xfrm>
                <a:off x="5399063" y="6770770"/>
                <a:ext cx="1236792" cy="795065"/>
                <a:chOff x="5399127" y="6883645"/>
                <a:chExt cx="1236792" cy="795065"/>
              </a:xfrm>
            </p:grpSpPr>
            <p:grpSp>
              <p:nvGrpSpPr>
                <p:cNvPr id="187" name="组合 186">
                  <a:extLst>
                    <a:ext uri="{FF2B5EF4-FFF2-40B4-BE49-F238E27FC236}">
                      <a16:creationId xmlns:a16="http://schemas.microsoft.com/office/drawing/2014/main" id="{45C50FF7-9725-E748-A922-B9286F13F6F1}"/>
                    </a:ext>
                  </a:extLst>
                </p:cNvPr>
                <p:cNvGrpSpPr/>
                <p:nvPr/>
              </p:nvGrpSpPr>
              <p:grpSpPr>
                <a:xfrm>
                  <a:off x="5525211" y="7347601"/>
                  <a:ext cx="1064035" cy="331109"/>
                  <a:chOff x="5458711" y="6314585"/>
                  <a:chExt cx="1064035" cy="331109"/>
                </a:xfrm>
              </p:grpSpPr>
              <p:sp>
                <p:nvSpPr>
                  <p:cNvPr id="98" name="内容占位符 2">
                    <a:extLst>
                      <a:ext uri="{FF2B5EF4-FFF2-40B4-BE49-F238E27FC236}">
                        <a16:creationId xmlns:a16="http://schemas.microsoft.com/office/drawing/2014/main" id="{BB38D8E3-017F-C442-AFB1-7B91B142B00A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597764" y="6323368"/>
                    <a:ext cx="924982" cy="322326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>
                    <a:normAutofit/>
                  </a:bodyPr>
                  <a:lstStyle>
                    <a:lvl1pPr marL="228600" indent="-228600" algn="l" defTabSz="914400" rtl="0" eaLnBrk="1" latinLnBrk="0" hangingPunct="1">
                      <a:lnSpc>
                        <a:spcPts val="2000"/>
                      </a:lnSpc>
                      <a:spcBef>
                        <a:spcPts val="1000"/>
                      </a:spcBef>
                      <a:buFont typeface="Wingdings" panose="05000000000000000000" pitchFamily="2" charset="2"/>
                      <a:buChar char="n"/>
                      <a:defRPr sz="18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ts val="2000"/>
                      </a:lnSpc>
                      <a:spcBef>
                        <a:spcPts val="500"/>
                      </a:spcBef>
                      <a:buFont typeface="Wingdings" panose="05000000000000000000" pitchFamily="2" charset="2"/>
                      <a:buChar char="p"/>
                      <a:defRPr sz="18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ts val="2000"/>
                      </a:lnSpc>
                      <a:spcBef>
                        <a:spcPts val="500"/>
                      </a:spcBef>
                      <a:buFont typeface="Wingdings" panose="05000000000000000000" pitchFamily="2" charset="2"/>
                      <a:buChar char="ü"/>
                      <a:defRPr sz="18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ts val="2000"/>
                      </a:lnSpc>
                      <a:spcBef>
                        <a:spcPts val="500"/>
                      </a:spcBef>
                      <a:buFont typeface="Wingdings" panose="05000000000000000000" pitchFamily="2" charset="2"/>
                      <a:buChar char="Ø"/>
                      <a:defRPr sz="18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ts val="2000"/>
                      </a:lnSpc>
                      <a:spcBef>
                        <a:spcPts val="500"/>
                      </a:spcBef>
                      <a:buFont typeface="Wingdings" panose="05000000000000000000" pitchFamily="2" charset="2"/>
                      <a:buChar char="l"/>
                      <a:defRPr sz="18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ts val="1600"/>
                      </a:lnSpc>
                      <a:buNone/>
                    </a:pPr>
                    <a:r>
                      <a:rPr kumimoji="1" lang="zh-CN" altLang="en-US" sz="1600"/>
                      <a:t>签名</a:t>
                    </a:r>
                    <a:endParaRPr kumimoji="1" lang="en-US" altLang="zh-CN" sz="1600"/>
                  </a:p>
                </p:txBody>
              </p:sp>
              <p:sp>
                <p:nvSpPr>
                  <p:cNvPr id="110" name="内容占位符 2">
                    <a:extLst>
                      <a:ext uri="{FF2B5EF4-FFF2-40B4-BE49-F238E27FC236}">
                        <a16:creationId xmlns:a16="http://schemas.microsoft.com/office/drawing/2014/main" id="{7F876D3C-A92E-B84B-89F8-E329B3FF529F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458711" y="6314585"/>
                    <a:ext cx="462491" cy="322326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>
                    <a:normAutofit/>
                  </a:bodyPr>
                  <a:lstStyle>
                    <a:lvl1pPr marL="228600" indent="-228600" algn="l" defTabSz="914400" rtl="0" eaLnBrk="1" latinLnBrk="0" hangingPunct="1">
                      <a:lnSpc>
                        <a:spcPts val="2000"/>
                      </a:lnSpc>
                      <a:spcBef>
                        <a:spcPts val="1000"/>
                      </a:spcBef>
                      <a:buFont typeface="Wingdings" panose="05000000000000000000" pitchFamily="2" charset="2"/>
                      <a:buChar char="n"/>
                      <a:defRPr sz="18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ts val="2000"/>
                      </a:lnSpc>
                      <a:spcBef>
                        <a:spcPts val="500"/>
                      </a:spcBef>
                      <a:buFont typeface="Wingdings" panose="05000000000000000000" pitchFamily="2" charset="2"/>
                      <a:buChar char="p"/>
                      <a:defRPr sz="18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ts val="2000"/>
                      </a:lnSpc>
                      <a:spcBef>
                        <a:spcPts val="500"/>
                      </a:spcBef>
                      <a:buFont typeface="Wingdings" panose="05000000000000000000" pitchFamily="2" charset="2"/>
                      <a:buChar char="ü"/>
                      <a:defRPr sz="18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ts val="2000"/>
                      </a:lnSpc>
                      <a:spcBef>
                        <a:spcPts val="500"/>
                      </a:spcBef>
                      <a:buFont typeface="Wingdings" panose="05000000000000000000" pitchFamily="2" charset="2"/>
                      <a:buChar char="Ø"/>
                      <a:defRPr sz="18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ts val="2000"/>
                      </a:lnSpc>
                      <a:spcBef>
                        <a:spcPts val="500"/>
                      </a:spcBef>
                      <a:buFont typeface="Wingdings" panose="05000000000000000000" pitchFamily="2" charset="2"/>
                      <a:buChar char="l"/>
                      <a:defRPr sz="18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ts val="1600"/>
                      </a:lnSpc>
                      <a:buNone/>
                    </a:pPr>
                    <a:r>
                      <a:rPr kumimoji="1" lang="zh-CN" altLang="en-US" sz="1600">
                        <a:solidFill>
                          <a:srgbClr val="7030A0"/>
                        </a:solidFill>
                      </a:rPr>
                      <a:t>③</a:t>
                    </a:r>
                    <a:endParaRPr kumimoji="1" lang="en-US" altLang="zh-CN" sz="1600">
                      <a:solidFill>
                        <a:srgbClr val="7030A0"/>
                      </a:solidFill>
                    </a:endParaRPr>
                  </a:p>
                </p:txBody>
              </p:sp>
            </p:grpSp>
            <p:sp>
              <p:nvSpPr>
                <p:cNvPr id="151" name="矩形 150">
                  <a:extLst>
                    <a:ext uri="{FF2B5EF4-FFF2-40B4-BE49-F238E27FC236}">
                      <a16:creationId xmlns:a16="http://schemas.microsoft.com/office/drawing/2014/main" id="{0EBF7992-C407-1F4E-A98B-D76C4FF9ADC5}"/>
                    </a:ext>
                  </a:extLst>
                </p:cNvPr>
                <p:cNvSpPr/>
                <p:nvPr/>
              </p:nvSpPr>
              <p:spPr>
                <a:xfrm>
                  <a:off x="5399127" y="6883645"/>
                  <a:ext cx="1236792" cy="402224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sz="1400">
                      <a:solidFill>
                        <a:srgbClr val="FFFF00"/>
                      </a:solidFill>
                    </a:rPr>
                    <a:t>🔑</a:t>
                  </a:r>
                  <a:r>
                    <a:rPr kumimoji="1" lang="en-US" altLang="zh-CN" sz="1400">
                      <a:solidFill>
                        <a:schemeClr val="bg1"/>
                      </a:solidFill>
                    </a:rPr>
                    <a:t>Apple</a:t>
                  </a:r>
                  <a:r>
                    <a:rPr kumimoji="1" lang="zh-CN" altLang="en-US" sz="1400">
                      <a:solidFill>
                        <a:schemeClr val="bg1"/>
                      </a:solidFill>
                    </a:rPr>
                    <a:t> 私钥</a:t>
                  </a:r>
                  <a:endParaRPr kumimoji="1" lang="en-US" altLang="zh-CN" sz="140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79" name="图片 178">
                <a:extLst>
                  <a:ext uri="{FF2B5EF4-FFF2-40B4-BE49-F238E27FC236}">
                    <a16:creationId xmlns:a16="http://schemas.microsoft.com/office/drawing/2014/main" id="{A748008E-797A-5043-9E9D-CC32C17D3F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90806" y="3741196"/>
                <a:ext cx="317500" cy="317500"/>
              </a:xfrm>
              <a:prstGeom prst="rect">
                <a:avLst/>
              </a:prstGeom>
            </p:spPr>
          </p:pic>
          <p:sp>
            <p:nvSpPr>
              <p:cNvPr id="192" name="矩形 191">
                <a:extLst>
                  <a:ext uri="{FF2B5EF4-FFF2-40B4-BE49-F238E27FC236}">
                    <a16:creationId xmlns:a16="http://schemas.microsoft.com/office/drawing/2014/main" id="{2D2A4329-B900-F746-9160-0BC3AACEF419}"/>
                  </a:ext>
                </a:extLst>
              </p:cNvPr>
              <p:cNvSpPr/>
              <p:nvPr/>
            </p:nvSpPr>
            <p:spPr>
              <a:xfrm>
                <a:off x="3496658" y="3022808"/>
                <a:ext cx="1458267" cy="67033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600"/>
                  <a:t>APP</a:t>
                </a:r>
              </a:p>
            </p:txBody>
          </p:sp>
          <p:sp>
            <p:nvSpPr>
              <p:cNvPr id="198" name="矩形 197">
                <a:extLst>
                  <a:ext uri="{FF2B5EF4-FFF2-40B4-BE49-F238E27FC236}">
                    <a16:creationId xmlns:a16="http://schemas.microsoft.com/office/drawing/2014/main" id="{45EEC294-5A7C-2742-91D7-427F2B83B887}"/>
                  </a:ext>
                </a:extLst>
              </p:cNvPr>
              <p:cNvSpPr/>
              <p:nvPr/>
            </p:nvSpPr>
            <p:spPr>
              <a:xfrm>
                <a:off x="11205988" y="3383437"/>
                <a:ext cx="1440000" cy="55975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800">
                    <a:solidFill>
                      <a:srgbClr val="FFFF00"/>
                    </a:solidFill>
                  </a:rPr>
                  <a:t>🔑</a:t>
                </a:r>
                <a:r>
                  <a:rPr kumimoji="1" lang="en-US" altLang="zh-CN" sz="1800"/>
                  <a:t>Mac</a:t>
                </a:r>
                <a:r>
                  <a:rPr kumimoji="1" lang="zh-CN" altLang="en-US" sz="1800"/>
                  <a:t>公钥</a:t>
                </a:r>
                <a:endParaRPr kumimoji="1" lang="en-US" altLang="zh-CN" sz="1800"/>
              </a:p>
            </p:txBody>
          </p:sp>
          <p:sp>
            <p:nvSpPr>
              <p:cNvPr id="200" name="矩形 199">
                <a:extLst>
                  <a:ext uri="{FF2B5EF4-FFF2-40B4-BE49-F238E27FC236}">
                    <a16:creationId xmlns:a16="http://schemas.microsoft.com/office/drawing/2014/main" id="{52E8CCF4-3F51-4743-940B-F018A1FEEC44}"/>
                  </a:ext>
                </a:extLst>
              </p:cNvPr>
              <p:cNvSpPr/>
              <p:nvPr/>
            </p:nvSpPr>
            <p:spPr>
              <a:xfrm>
                <a:off x="11211493" y="8054266"/>
                <a:ext cx="1440000" cy="5580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700">
                    <a:solidFill>
                      <a:srgbClr val="FFFF00"/>
                    </a:solidFill>
                  </a:rPr>
                  <a:t>🔑</a:t>
                </a:r>
                <a:r>
                  <a:rPr kumimoji="1" lang="en-US" altLang="zh-CN" sz="1700"/>
                  <a:t>Apple</a:t>
                </a:r>
                <a:r>
                  <a:rPr kumimoji="1" lang="zh-CN" altLang="en-US" sz="1700"/>
                  <a:t> 公钥</a:t>
                </a:r>
                <a:endParaRPr kumimoji="1" lang="en-US" altLang="zh-CN" sz="1700"/>
              </a:p>
            </p:txBody>
          </p:sp>
          <p:sp>
            <p:nvSpPr>
              <p:cNvPr id="201" name="矩形 200">
                <a:extLst>
                  <a:ext uri="{FF2B5EF4-FFF2-40B4-BE49-F238E27FC236}">
                    <a16:creationId xmlns:a16="http://schemas.microsoft.com/office/drawing/2014/main" id="{33E86646-EE25-6144-A767-2A2B02274E0D}"/>
                  </a:ext>
                </a:extLst>
              </p:cNvPr>
              <p:cNvSpPr/>
              <p:nvPr/>
            </p:nvSpPr>
            <p:spPr>
              <a:xfrm>
                <a:off x="11211493" y="6003991"/>
                <a:ext cx="1440000" cy="5580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700">
                    <a:solidFill>
                      <a:srgbClr val="FFFF00"/>
                    </a:solidFill>
                  </a:rPr>
                  <a:t>🔑</a:t>
                </a:r>
                <a:r>
                  <a:rPr kumimoji="1" lang="en-US" altLang="zh-CN" sz="1700"/>
                  <a:t>Apple</a:t>
                </a:r>
                <a:r>
                  <a:rPr kumimoji="1" lang="zh-CN" altLang="en-US" sz="1700"/>
                  <a:t> 公钥</a:t>
                </a:r>
                <a:endParaRPr kumimoji="1" lang="en-US" altLang="zh-CN" sz="1700"/>
              </a:p>
            </p:txBody>
          </p:sp>
          <p:grpSp>
            <p:nvGrpSpPr>
              <p:cNvPr id="210" name="组合 209">
                <a:extLst>
                  <a:ext uri="{FF2B5EF4-FFF2-40B4-BE49-F238E27FC236}">
                    <a16:creationId xmlns:a16="http://schemas.microsoft.com/office/drawing/2014/main" id="{086E9865-49A0-5242-919D-F1CCAC550383}"/>
                  </a:ext>
                </a:extLst>
              </p:cNvPr>
              <p:cNvGrpSpPr/>
              <p:nvPr/>
            </p:nvGrpSpPr>
            <p:grpSpPr>
              <a:xfrm>
                <a:off x="9684047" y="8058555"/>
                <a:ext cx="1335759" cy="328741"/>
                <a:chOff x="9673718" y="8074334"/>
                <a:chExt cx="1335759" cy="328741"/>
              </a:xfrm>
            </p:grpSpPr>
            <p:sp>
              <p:nvSpPr>
                <p:cNvPr id="207" name="内容占位符 2">
                  <a:extLst>
                    <a:ext uri="{FF2B5EF4-FFF2-40B4-BE49-F238E27FC236}">
                      <a16:creationId xmlns:a16="http://schemas.microsoft.com/office/drawing/2014/main" id="{1007BD18-D948-934F-87AA-3876909B3A9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899442" y="8080749"/>
                  <a:ext cx="1110035" cy="32232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ts val="2000"/>
                    </a:lnSpc>
                    <a:spcBef>
                      <a:spcPts val="1000"/>
                    </a:spcBef>
                    <a:buFont typeface="Wingdings" panose="05000000000000000000" pitchFamily="2" charset="2"/>
                    <a:buChar char="n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p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ü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Ø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l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ts val="1600"/>
                    </a:lnSpc>
                    <a:buNone/>
                  </a:pPr>
                  <a:r>
                    <a:rPr kumimoji="1" lang="zh-CN" altLang="en-US" sz="1600"/>
                    <a:t>验证签名</a:t>
                  </a:r>
                  <a:endParaRPr kumimoji="1" lang="en-US" altLang="zh-CN" sz="1600"/>
                </a:p>
              </p:txBody>
            </p:sp>
            <p:sp>
              <p:nvSpPr>
                <p:cNvPr id="209" name="内容占位符 2">
                  <a:extLst>
                    <a:ext uri="{FF2B5EF4-FFF2-40B4-BE49-F238E27FC236}">
                      <a16:creationId xmlns:a16="http://schemas.microsoft.com/office/drawing/2014/main" id="{BB02CAA3-9A7C-414A-9F63-521FEF33804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673718" y="8074334"/>
                  <a:ext cx="462491" cy="32232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ts val="2000"/>
                    </a:lnSpc>
                    <a:spcBef>
                      <a:spcPts val="1000"/>
                    </a:spcBef>
                    <a:buFont typeface="Wingdings" panose="05000000000000000000" pitchFamily="2" charset="2"/>
                    <a:buChar char="n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p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ü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Ø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l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ts val="1600"/>
                    </a:lnSpc>
                    <a:buNone/>
                  </a:pPr>
                  <a:r>
                    <a:rPr kumimoji="1" lang="zh-CN" altLang="en-US" sz="1600">
                      <a:solidFill>
                        <a:srgbClr val="7030A0"/>
                      </a:solidFill>
                    </a:rPr>
                    <a:t>④</a:t>
                  </a:r>
                  <a:endParaRPr kumimoji="1" lang="en-US" altLang="zh-CN" sz="1600">
                    <a:solidFill>
                      <a:srgbClr val="7030A0"/>
                    </a:solidFill>
                  </a:endParaRPr>
                </a:p>
              </p:txBody>
            </p:sp>
          </p:grpSp>
          <p:grpSp>
            <p:nvGrpSpPr>
              <p:cNvPr id="213" name="组合 212">
                <a:extLst>
                  <a:ext uri="{FF2B5EF4-FFF2-40B4-BE49-F238E27FC236}">
                    <a16:creationId xmlns:a16="http://schemas.microsoft.com/office/drawing/2014/main" id="{B7FE0D48-5DBD-0B45-BEE6-4F23FB11BD77}"/>
                  </a:ext>
                </a:extLst>
              </p:cNvPr>
              <p:cNvGrpSpPr/>
              <p:nvPr/>
            </p:nvGrpSpPr>
            <p:grpSpPr>
              <a:xfrm>
                <a:off x="9677455" y="5950181"/>
                <a:ext cx="1342351" cy="339391"/>
                <a:chOff x="9895449" y="5569978"/>
                <a:chExt cx="1342351" cy="339391"/>
              </a:xfrm>
            </p:grpSpPr>
            <p:sp>
              <p:nvSpPr>
                <p:cNvPr id="204" name="内容占位符 2">
                  <a:extLst>
                    <a:ext uri="{FF2B5EF4-FFF2-40B4-BE49-F238E27FC236}">
                      <a16:creationId xmlns:a16="http://schemas.microsoft.com/office/drawing/2014/main" id="{F357F0AD-9AFC-1B41-9674-2239B2183D6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127765" y="5587043"/>
                  <a:ext cx="1110035" cy="32232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ts val="2000"/>
                    </a:lnSpc>
                    <a:spcBef>
                      <a:spcPts val="1000"/>
                    </a:spcBef>
                    <a:buFont typeface="Wingdings" panose="05000000000000000000" pitchFamily="2" charset="2"/>
                    <a:buChar char="n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p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ü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Ø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l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ts val="1600"/>
                    </a:lnSpc>
                    <a:buNone/>
                  </a:pPr>
                  <a:r>
                    <a:rPr kumimoji="1" lang="zh-CN" altLang="en-US" sz="1600"/>
                    <a:t>验证签名</a:t>
                  </a:r>
                  <a:endParaRPr kumimoji="1" lang="en-US" altLang="zh-CN" sz="1600"/>
                </a:p>
              </p:txBody>
            </p:sp>
            <p:sp>
              <p:nvSpPr>
                <p:cNvPr id="212" name="内容占位符 2">
                  <a:extLst>
                    <a:ext uri="{FF2B5EF4-FFF2-40B4-BE49-F238E27FC236}">
                      <a16:creationId xmlns:a16="http://schemas.microsoft.com/office/drawing/2014/main" id="{BC84FAD0-D920-7A44-9D30-A1377EF3E83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895449" y="5569978"/>
                  <a:ext cx="462491" cy="32232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ts val="2000"/>
                    </a:lnSpc>
                    <a:spcBef>
                      <a:spcPts val="1000"/>
                    </a:spcBef>
                    <a:buFont typeface="Wingdings" panose="05000000000000000000" pitchFamily="2" charset="2"/>
                    <a:buChar char="n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p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ü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Ø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ts val="2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l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ts val="1600"/>
                    </a:lnSpc>
                    <a:buNone/>
                  </a:pPr>
                  <a:r>
                    <a:rPr kumimoji="1" lang="zh-CN" altLang="en-US" sz="1600">
                      <a:solidFill>
                        <a:srgbClr val="7030A0"/>
                      </a:solidFill>
                    </a:rPr>
                    <a:t>⑤</a:t>
                  </a:r>
                  <a:endParaRPr kumimoji="1" lang="en-US" altLang="zh-CN" sz="1600">
                    <a:solidFill>
                      <a:srgbClr val="7030A0"/>
                    </a:solidFill>
                  </a:endParaRPr>
                </a:p>
              </p:txBody>
            </p:sp>
          </p:grpSp>
          <p:sp>
            <p:nvSpPr>
              <p:cNvPr id="220" name="矩形 219">
                <a:extLst>
                  <a:ext uri="{FF2B5EF4-FFF2-40B4-BE49-F238E27FC236}">
                    <a16:creationId xmlns:a16="http://schemas.microsoft.com/office/drawing/2014/main" id="{FE3BD6B5-97A3-0D4C-8EB2-7EB3EA5E1F88}"/>
                  </a:ext>
                </a:extLst>
              </p:cNvPr>
              <p:cNvSpPr/>
              <p:nvPr/>
            </p:nvSpPr>
            <p:spPr>
              <a:xfrm>
                <a:off x="5246655" y="2700014"/>
                <a:ext cx="1440000" cy="559753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800">
                    <a:solidFill>
                      <a:srgbClr val="FFFF00"/>
                    </a:solidFill>
                  </a:rPr>
                  <a:t>🔑</a:t>
                </a:r>
                <a:r>
                  <a:rPr kumimoji="1" lang="en-US" altLang="zh-CN" sz="1800">
                    <a:solidFill>
                      <a:schemeClr val="bg1"/>
                    </a:solidFill>
                  </a:rPr>
                  <a:t>Mac</a:t>
                </a:r>
                <a:r>
                  <a:rPr kumimoji="1" lang="zh-CN" altLang="en-US" sz="1800">
                    <a:solidFill>
                      <a:schemeClr val="bg1"/>
                    </a:solidFill>
                  </a:rPr>
                  <a:t> 私钥</a:t>
                </a:r>
                <a:endParaRPr kumimoji="1" lang="en-US" altLang="zh-CN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222" name="文本框 221">
                <a:extLst>
                  <a:ext uri="{FF2B5EF4-FFF2-40B4-BE49-F238E27FC236}">
                    <a16:creationId xmlns:a16="http://schemas.microsoft.com/office/drawing/2014/main" id="{7A03291D-741B-BC4A-8144-E4D1272B0EC4}"/>
                  </a:ext>
                </a:extLst>
              </p:cNvPr>
              <p:cNvSpPr txBox="1"/>
              <p:nvPr/>
            </p:nvSpPr>
            <p:spPr>
              <a:xfrm>
                <a:off x="1728890" y="6148796"/>
                <a:ext cx="9249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400"/>
                  <a:t>生成证书</a:t>
                </a:r>
              </a:p>
            </p:txBody>
          </p:sp>
          <p:sp>
            <p:nvSpPr>
              <p:cNvPr id="223" name="文本框 222">
                <a:extLst>
                  <a:ext uri="{FF2B5EF4-FFF2-40B4-BE49-F238E27FC236}">
                    <a16:creationId xmlns:a16="http://schemas.microsoft.com/office/drawing/2014/main" id="{42B35DE7-68BE-5847-AC1C-451CAA656B09}"/>
                  </a:ext>
                </a:extLst>
              </p:cNvPr>
              <p:cNvSpPr txBox="1"/>
              <p:nvPr/>
            </p:nvSpPr>
            <p:spPr>
              <a:xfrm>
                <a:off x="5182952" y="7578102"/>
                <a:ext cx="18626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400"/>
                  <a:t>生成</a:t>
                </a:r>
                <a:r>
                  <a:rPr kumimoji="1" lang="en-US" altLang="zh-CN" sz="1400"/>
                  <a:t>mobileprovision</a:t>
                </a:r>
                <a:endParaRPr kumimoji="1" lang="zh-CN" altLang="en-US" sz="1400"/>
              </a:p>
            </p:txBody>
          </p:sp>
          <p:sp>
            <p:nvSpPr>
              <p:cNvPr id="224" name="文本框 223">
                <a:extLst>
                  <a:ext uri="{FF2B5EF4-FFF2-40B4-BE49-F238E27FC236}">
                    <a16:creationId xmlns:a16="http://schemas.microsoft.com/office/drawing/2014/main" id="{B40666FD-CA52-DE4B-8DAC-56A681B9C3A2}"/>
                  </a:ext>
                </a:extLst>
              </p:cNvPr>
              <p:cNvSpPr txBox="1"/>
              <p:nvPr/>
            </p:nvSpPr>
            <p:spPr>
              <a:xfrm>
                <a:off x="9550956" y="8364274"/>
                <a:ext cx="18626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400"/>
                  <a:t>获得</a:t>
                </a:r>
                <a:r>
                  <a:rPr kumimoji="1" lang="en-US" altLang="zh-CN" sz="1400"/>
                  <a:t>mobileprovision</a:t>
                </a:r>
                <a:endParaRPr kumimoji="1" lang="zh-CN" altLang="en-US" sz="1400"/>
              </a:p>
            </p:txBody>
          </p:sp>
          <p:sp>
            <p:nvSpPr>
              <p:cNvPr id="225" name="文本框 224">
                <a:extLst>
                  <a:ext uri="{FF2B5EF4-FFF2-40B4-BE49-F238E27FC236}">
                    <a16:creationId xmlns:a16="http://schemas.microsoft.com/office/drawing/2014/main" id="{508066D9-830B-5141-8A71-8B1F195F2F54}"/>
                  </a:ext>
                </a:extLst>
              </p:cNvPr>
              <p:cNvSpPr txBox="1"/>
              <p:nvPr/>
            </p:nvSpPr>
            <p:spPr>
              <a:xfrm>
                <a:off x="9908914" y="6360004"/>
                <a:ext cx="9249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400"/>
                  <a:t>获得证书</a:t>
                </a:r>
              </a:p>
            </p:txBody>
          </p:sp>
          <p:sp>
            <p:nvSpPr>
              <p:cNvPr id="226" name="文本框 225">
                <a:extLst>
                  <a:ext uri="{FF2B5EF4-FFF2-40B4-BE49-F238E27FC236}">
                    <a16:creationId xmlns:a16="http://schemas.microsoft.com/office/drawing/2014/main" id="{8965920C-C0B7-D34D-98CE-21817CD39898}"/>
                  </a:ext>
                </a:extLst>
              </p:cNvPr>
              <p:cNvSpPr txBox="1"/>
              <p:nvPr/>
            </p:nvSpPr>
            <p:spPr>
              <a:xfrm>
                <a:off x="9550956" y="8629353"/>
                <a:ext cx="18626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400"/>
                  <a:t>验证</a:t>
                </a:r>
                <a:r>
                  <a:rPr kumimoji="1" lang="en-US" altLang="zh-CN" sz="1400"/>
                  <a:t>appid</a:t>
                </a:r>
                <a:r>
                  <a:rPr kumimoji="1" lang="zh-CN" altLang="en-US" sz="1400"/>
                  <a:t>、权限等</a:t>
                </a:r>
              </a:p>
            </p:txBody>
          </p:sp>
          <p:sp>
            <p:nvSpPr>
              <p:cNvPr id="227" name="文本框 226">
                <a:extLst>
                  <a:ext uri="{FF2B5EF4-FFF2-40B4-BE49-F238E27FC236}">
                    <a16:creationId xmlns:a16="http://schemas.microsoft.com/office/drawing/2014/main" id="{23D87892-9E11-0F4F-8611-6A6B5C2DB0E5}"/>
                  </a:ext>
                </a:extLst>
              </p:cNvPr>
              <p:cNvSpPr txBox="1"/>
              <p:nvPr/>
            </p:nvSpPr>
            <p:spPr>
              <a:xfrm>
                <a:off x="9721746" y="6621408"/>
                <a:ext cx="16211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400"/>
                  <a:t>验证开发者信息等</a:t>
                </a:r>
              </a:p>
            </p:txBody>
          </p:sp>
          <p:sp>
            <p:nvSpPr>
              <p:cNvPr id="228" name="文本框 227">
                <a:extLst>
                  <a:ext uri="{FF2B5EF4-FFF2-40B4-BE49-F238E27FC236}">
                    <a16:creationId xmlns:a16="http://schemas.microsoft.com/office/drawing/2014/main" id="{CCC4A17F-B5DF-BA4F-AF39-C54AC073AD59}"/>
                  </a:ext>
                </a:extLst>
              </p:cNvPr>
              <p:cNvSpPr txBox="1"/>
              <p:nvPr/>
            </p:nvSpPr>
            <p:spPr>
              <a:xfrm>
                <a:off x="9938402" y="3666557"/>
                <a:ext cx="9249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400"/>
                  <a:t>获得</a:t>
                </a:r>
                <a:r>
                  <a:rPr kumimoji="1" lang="en-US" altLang="zh-CN" sz="1400"/>
                  <a:t>App</a:t>
                </a:r>
                <a:endParaRPr kumimoji="1" lang="zh-CN" altLang="en-US" sz="1400"/>
              </a:p>
            </p:txBody>
          </p:sp>
          <p:cxnSp>
            <p:nvCxnSpPr>
              <p:cNvPr id="229" name="直线箭头连接符 228">
                <a:extLst>
                  <a:ext uri="{FF2B5EF4-FFF2-40B4-BE49-F238E27FC236}">
                    <a16:creationId xmlns:a16="http://schemas.microsoft.com/office/drawing/2014/main" id="{E2977733-6132-8B43-92A8-5D9EAB3E56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44171" y="3973025"/>
                <a:ext cx="2609614" cy="1747954"/>
              </a:xfrm>
              <a:prstGeom prst="straightConnector1">
                <a:avLst/>
              </a:prstGeom>
              <a:ln w="28575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32" name="直线连接符 231">
            <a:extLst>
              <a:ext uri="{FF2B5EF4-FFF2-40B4-BE49-F238E27FC236}">
                <a16:creationId xmlns:a16="http://schemas.microsoft.com/office/drawing/2014/main" id="{843224DA-B5E4-BD47-846F-600781B12BD5}"/>
              </a:ext>
            </a:extLst>
          </p:cNvPr>
          <p:cNvCxnSpPr>
            <a:cxnSpLocks/>
          </p:cNvCxnSpPr>
          <p:nvPr/>
        </p:nvCxnSpPr>
        <p:spPr>
          <a:xfrm>
            <a:off x="4406022" y="1909633"/>
            <a:ext cx="8991926" cy="0"/>
          </a:xfrm>
          <a:prstGeom prst="line">
            <a:avLst/>
          </a:prstGeom>
          <a:ln w="34925">
            <a:solidFill>
              <a:schemeClr val="accent1">
                <a:alpha val="21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矩形 234">
            <a:extLst>
              <a:ext uri="{FF2B5EF4-FFF2-40B4-BE49-F238E27FC236}">
                <a16:creationId xmlns:a16="http://schemas.microsoft.com/office/drawing/2014/main" id="{1440737C-45B5-D349-8306-7BF94A134C78}"/>
              </a:ext>
            </a:extLst>
          </p:cNvPr>
          <p:cNvSpPr/>
          <p:nvPr/>
        </p:nvSpPr>
        <p:spPr>
          <a:xfrm>
            <a:off x="163760" y="738200"/>
            <a:ext cx="4123191" cy="672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/>
              <a:t>发布</a:t>
            </a:r>
            <a:r>
              <a:rPr kumimoji="1" lang="en-US" altLang="zh-CN" sz="2800"/>
              <a:t>App</a:t>
            </a:r>
            <a:endParaRPr kumimoji="1" lang="zh-CN" altLang="en-US" sz="2800"/>
          </a:p>
        </p:txBody>
      </p:sp>
      <p:sp>
        <p:nvSpPr>
          <p:cNvPr id="236" name="文本框 235">
            <a:extLst>
              <a:ext uri="{FF2B5EF4-FFF2-40B4-BE49-F238E27FC236}">
                <a16:creationId xmlns:a16="http://schemas.microsoft.com/office/drawing/2014/main" id="{065E66B5-7342-024A-80AC-CC61637ED7D9}"/>
              </a:ext>
            </a:extLst>
          </p:cNvPr>
          <p:cNvSpPr txBox="1"/>
          <p:nvPr/>
        </p:nvSpPr>
        <p:spPr>
          <a:xfrm>
            <a:off x="11015156" y="4920518"/>
            <a:ext cx="1067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/>
              <a:t>验证通过</a:t>
            </a:r>
          </a:p>
        </p:txBody>
      </p:sp>
      <p:sp>
        <p:nvSpPr>
          <p:cNvPr id="237" name="矩形 236">
            <a:extLst>
              <a:ext uri="{FF2B5EF4-FFF2-40B4-BE49-F238E27FC236}">
                <a16:creationId xmlns:a16="http://schemas.microsoft.com/office/drawing/2014/main" id="{89AFC9D1-F289-DA48-B2A9-77C2F59E9340}"/>
              </a:ext>
            </a:extLst>
          </p:cNvPr>
          <p:cNvSpPr/>
          <p:nvPr/>
        </p:nvSpPr>
        <p:spPr>
          <a:xfrm>
            <a:off x="186584" y="1632190"/>
            <a:ext cx="3641790" cy="631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800">
                <a:solidFill>
                  <a:schemeClr val="tx1"/>
                </a:solidFill>
              </a:rPr>
              <a:t> </a:t>
            </a:r>
            <a:r>
              <a:rPr kumimoji="1" lang="en-US" altLang="zh-CN" sz="1800">
                <a:solidFill>
                  <a:schemeClr val="tx1"/>
                </a:solidFill>
              </a:rPr>
              <a:t>Apple</a:t>
            </a:r>
            <a:r>
              <a:rPr kumimoji="1" lang="zh-CN" altLang="en-US" sz="1800">
                <a:solidFill>
                  <a:schemeClr val="tx1"/>
                </a:solidFill>
              </a:rPr>
              <a:t> 证书保证</a:t>
            </a:r>
            <a:r>
              <a:rPr kumimoji="1" lang="en-US" altLang="zh-CN" sz="1800">
                <a:solidFill>
                  <a:schemeClr val="tx1"/>
                </a:solidFill>
              </a:rPr>
              <a:t>App</a:t>
            </a:r>
            <a:r>
              <a:rPr kumimoji="1" lang="zh-CN" altLang="en-US" sz="1800">
                <a:solidFill>
                  <a:schemeClr val="tx1"/>
                </a:solidFill>
              </a:rPr>
              <a:t>来源合法性</a:t>
            </a:r>
          </a:p>
        </p:txBody>
      </p:sp>
      <p:sp>
        <p:nvSpPr>
          <p:cNvPr id="238" name="矩形 237">
            <a:extLst>
              <a:ext uri="{FF2B5EF4-FFF2-40B4-BE49-F238E27FC236}">
                <a16:creationId xmlns:a16="http://schemas.microsoft.com/office/drawing/2014/main" id="{FA4A976B-6AF0-CD47-BFBD-6F276E615089}"/>
              </a:ext>
            </a:extLst>
          </p:cNvPr>
          <p:cNvSpPr/>
          <p:nvPr/>
        </p:nvSpPr>
        <p:spPr>
          <a:xfrm>
            <a:off x="186584" y="2169460"/>
            <a:ext cx="3641790" cy="631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800">
                <a:solidFill>
                  <a:schemeClr val="tx1"/>
                </a:solidFill>
              </a:rPr>
              <a:t>mobileprovision</a:t>
            </a:r>
            <a:r>
              <a:rPr kumimoji="1" lang="zh-CN" altLang="en-US" sz="1800">
                <a:solidFill>
                  <a:schemeClr val="tx1"/>
                </a:solidFill>
              </a:rPr>
              <a:t>保证</a:t>
            </a:r>
            <a:r>
              <a:rPr kumimoji="1" lang="en-US" altLang="zh-CN" sz="1800">
                <a:solidFill>
                  <a:schemeClr val="tx1"/>
                </a:solidFill>
              </a:rPr>
              <a:t>App</a:t>
            </a:r>
            <a:r>
              <a:rPr kumimoji="1" lang="zh-CN" altLang="en-US" sz="1800">
                <a:solidFill>
                  <a:schemeClr val="tx1"/>
                </a:solidFill>
              </a:rPr>
              <a:t>权限不被滥用</a:t>
            </a:r>
          </a:p>
        </p:txBody>
      </p:sp>
    </p:spTree>
    <p:extLst>
      <p:ext uri="{BB962C8B-B14F-4D97-AF65-F5344CB8AC3E}">
        <p14:creationId xmlns:p14="http://schemas.microsoft.com/office/powerpoint/2010/main" val="4091398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5AF7D18-06B1-0845-BDC0-D53CBD856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576" y="752898"/>
            <a:ext cx="7235346" cy="35064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C9A2248-EABB-D548-AD2F-1DD21D6F9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576" y="4746672"/>
            <a:ext cx="2961520" cy="25475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EBD342E-8731-D048-B5C5-45EDD5CA026A}"/>
              </a:ext>
            </a:extLst>
          </p:cNvPr>
          <p:cNvSpPr/>
          <p:nvPr/>
        </p:nvSpPr>
        <p:spPr>
          <a:xfrm>
            <a:off x="4900682" y="5625548"/>
            <a:ext cx="6370292" cy="738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en-US" altLang="zh-CN" sz="2400"/>
              <a:t>CertificateSigningRequest.certSigningRequest</a:t>
            </a:r>
          </a:p>
          <a:p>
            <a:pPr>
              <a:lnSpc>
                <a:spcPts val="1600"/>
              </a:lnSpc>
              <a:buFont typeface="Wingdings" charset="2"/>
              <a:buChar char="p"/>
            </a:pPr>
            <a:endParaRPr kumimoji="1" lang="en-US" altLang="zh-CN" sz="24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2400"/>
              <a:t>就是</a:t>
            </a:r>
            <a:r>
              <a:rPr kumimoji="1" lang="en-US" altLang="zh-CN" sz="2400"/>
              <a:t>Mac</a:t>
            </a:r>
            <a:r>
              <a:rPr kumimoji="1" lang="zh-CN" altLang="en-US" sz="2400"/>
              <a:t>设备的公钥</a:t>
            </a:r>
            <a:endParaRPr kumimoji="1" lang="en-US" altLang="zh-CN" sz="2400"/>
          </a:p>
        </p:txBody>
      </p:sp>
    </p:spTree>
    <p:extLst>
      <p:ext uri="{BB962C8B-B14F-4D97-AF65-F5344CB8AC3E}">
        <p14:creationId xmlns:p14="http://schemas.microsoft.com/office/powerpoint/2010/main" val="39578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A3FD1D3-E7FA-6A49-83C1-9713381C8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50" y="1803614"/>
            <a:ext cx="6890589" cy="22182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F8726F3-48CB-3D40-85F8-561A62FB6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4294" y="1592904"/>
            <a:ext cx="4526865" cy="28971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BF702AF-318F-C74D-B328-1EB7DE09E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339" y="5771918"/>
            <a:ext cx="5693410" cy="16027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818663E-E50A-9747-A33F-C1F6F31FB1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2755" y="5771918"/>
            <a:ext cx="4419600" cy="15113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F002F6AD-4C42-114E-A279-9897C10E1D0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584339" y="2912746"/>
            <a:ext cx="79995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3FD78132-C742-FB40-82F5-7646B9FBDE71}"/>
              </a:ext>
            </a:extLst>
          </p:cNvPr>
          <p:cNvCxnSpPr>
            <a:cxnSpLocks/>
          </p:cNvCxnSpPr>
          <p:nvPr/>
        </p:nvCxnSpPr>
        <p:spPr>
          <a:xfrm>
            <a:off x="10647726" y="4490098"/>
            <a:ext cx="0" cy="128182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1AFDA289-66C6-A24E-B6A5-B764CBFE7CC4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6092355" y="6527568"/>
            <a:ext cx="1491984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4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9AD711D-BD1A-3749-A423-F6858EDDC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119" y="3008215"/>
            <a:ext cx="2933700" cy="1397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1266EF1-B2E7-A44C-937B-821AB9808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046" y="2511065"/>
            <a:ext cx="5626100" cy="2806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55C734B-8B94-B041-BF39-0647D0686644}"/>
              </a:ext>
            </a:extLst>
          </p:cNvPr>
          <p:cNvSpPr txBox="1"/>
          <p:nvPr/>
        </p:nvSpPr>
        <p:spPr>
          <a:xfrm>
            <a:off x="1690090" y="1642170"/>
            <a:ext cx="8117928" cy="769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zh-CN"/>
              <a:t>利用</a:t>
            </a:r>
            <a:r>
              <a:rPr kumimoji="1" lang="en-US" altLang="zh-CN"/>
              <a:t>Apple</a:t>
            </a:r>
            <a:r>
              <a:rPr kumimoji="1" lang="zh-CN" altLang="zh-CN"/>
              <a:t>后台的私钥，对</a:t>
            </a:r>
            <a:r>
              <a:rPr kumimoji="1" lang="en-US" altLang="zh-CN"/>
              <a:t>Mac</a:t>
            </a:r>
            <a:r>
              <a:rPr kumimoji="1" lang="zh-CN" altLang="zh-CN"/>
              <a:t>设备的公钥进行签名后的证书文件</a:t>
            </a:r>
            <a:endParaRPr lang="zh-CN" altLang="zh-CN">
              <a:effectLst/>
            </a:endParaRPr>
          </a:p>
          <a:p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5815CB-9362-E74B-845B-896A7DAE4C2C}"/>
              </a:ext>
            </a:extLst>
          </p:cNvPr>
          <p:cNvSpPr txBox="1"/>
          <p:nvPr/>
        </p:nvSpPr>
        <p:spPr>
          <a:xfrm>
            <a:off x="1690090" y="1214742"/>
            <a:ext cx="6167458" cy="328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600"/>
              </a:lnSpc>
            </a:pPr>
            <a:r>
              <a:rPr kumimoji="1" lang="en-US" altLang="zh-CN" sz="2400"/>
              <a:t>ios_development.cer</a:t>
            </a:r>
            <a:r>
              <a:rPr kumimoji="1" lang="zh-CN" altLang="en-US" sz="2400"/>
              <a:t>、</a:t>
            </a:r>
            <a:r>
              <a:rPr kumimoji="1" lang="en-US" altLang="zh-CN" sz="2400"/>
              <a:t>ios_distribution.cer</a:t>
            </a:r>
            <a:r>
              <a:rPr kumimoji="1" lang="zh-CN" altLang="en-US" sz="2400"/>
              <a:t>文件</a:t>
            </a:r>
            <a:endParaRPr kumimoji="1" lang="en-US" altLang="zh-CN" sz="2400"/>
          </a:p>
        </p:txBody>
      </p:sp>
    </p:spTree>
    <p:extLst>
      <p:ext uri="{BB962C8B-B14F-4D97-AF65-F5344CB8AC3E}">
        <p14:creationId xmlns:p14="http://schemas.microsoft.com/office/powerpoint/2010/main" val="183327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1ED25D2-6DC5-6447-8B97-513574AC2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489" y="494460"/>
            <a:ext cx="5981198" cy="48025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EDAE9DF-603F-9242-B7DE-D2FFD89D8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458" y="494460"/>
            <a:ext cx="2717056" cy="14765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2028577-E4B9-C34C-A51A-7BEF1FA6A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1458" y="2227621"/>
            <a:ext cx="4189883" cy="17421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54A9D00-D0E7-1743-8448-7BE3DD597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1458" y="4308473"/>
            <a:ext cx="4189883" cy="19771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42B422A-0322-674E-B523-73E7FF5F41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0777" y="5931543"/>
            <a:ext cx="4240548" cy="16370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EA4A64B-BBD3-7142-B725-46FCB5AD74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556040" y="5931543"/>
            <a:ext cx="1261291" cy="128219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FA6B01A6-947B-6D40-B695-4AB57813CF98}"/>
              </a:ext>
            </a:extLst>
          </p:cNvPr>
          <p:cNvCxnSpPr>
            <a:cxnSpLocks/>
          </p:cNvCxnSpPr>
          <p:nvPr/>
        </p:nvCxnSpPr>
        <p:spPr>
          <a:xfrm>
            <a:off x="7480687" y="1183959"/>
            <a:ext cx="760771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9E1FA5ED-D4A9-0843-90B3-27F4ED7B0BBC}"/>
              </a:ext>
            </a:extLst>
          </p:cNvPr>
          <p:cNvCxnSpPr>
            <a:cxnSpLocks/>
          </p:cNvCxnSpPr>
          <p:nvPr/>
        </p:nvCxnSpPr>
        <p:spPr>
          <a:xfrm>
            <a:off x="9547615" y="1971011"/>
            <a:ext cx="0" cy="25661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4AECD27D-B43F-3943-9908-C1FF838E59CB}"/>
              </a:ext>
            </a:extLst>
          </p:cNvPr>
          <p:cNvCxnSpPr>
            <a:cxnSpLocks/>
          </p:cNvCxnSpPr>
          <p:nvPr/>
        </p:nvCxnSpPr>
        <p:spPr>
          <a:xfrm>
            <a:off x="9547615" y="3969806"/>
            <a:ext cx="0" cy="33866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E4547928-0569-474D-9C15-4BA8C4940EBD}"/>
              </a:ext>
            </a:extLst>
          </p:cNvPr>
          <p:cNvCxnSpPr>
            <a:cxnSpLocks/>
          </p:cNvCxnSpPr>
          <p:nvPr/>
        </p:nvCxnSpPr>
        <p:spPr>
          <a:xfrm flipH="1">
            <a:off x="2803043" y="6624308"/>
            <a:ext cx="943446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连接符 20">
            <a:extLst>
              <a:ext uri="{FF2B5EF4-FFF2-40B4-BE49-F238E27FC236}">
                <a16:creationId xmlns:a16="http://schemas.microsoft.com/office/drawing/2014/main" id="{2CD96160-AA31-0C41-9DEC-60775EB762A5}"/>
              </a:ext>
            </a:extLst>
          </p:cNvPr>
          <p:cNvCxnSpPr>
            <a:cxnSpLocks/>
            <a:stCxn id="7" idx="2"/>
          </p:cNvCxnSpPr>
          <p:nvPr/>
        </p:nvCxnSpPr>
        <p:spPr>
          <a:xfrm rot="5400000">
            <a:off x="8775527" y="5511440"/>
            <a:ext cx="786672" cy="2335075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84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E6124CE-7871-0B4F-B75F-DAB7FE994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964" y="5875904"/>
            <a:ext cx="5064369" cy="15809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E6271D3-8F7C-2C44-9A53-3421A0ABF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251" y="5757976"/>
            <a:ext cx="5069637" cy="16988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7272DDA-33DE-C049-ABF5-BCCB4BB9F4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106" y="2366522"/>
            <a:ext cx="7124373" cy="350938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00D330D-D48F-6C40-8AF6-15C1555C5A9A}"/>
              </a:ext>
            </a:extLst>
          </p:cNvPr>
          <p:cNvSpPr/>
          <p:nvPr/>
        </p:nvSpPr>
        <p:spPr>
          <a:xfrm>
            <a:off x="4152595" y="1505989"/>
            <a:ext cx="5433647" cy="580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2400"/>
              <a:t>防窃听通信</a:t>
            </a: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32B8BF7B-864B-5D40-ABFB-9B6F07126E02}"/>
              </a:ext>
            </a:extLst>
          </p:cNvPr>
          <p:cNvCxnSpPr/>
          <p:nvPr/>
        </p:nvCxnSpPr>
        <p:spPr>
          <a:xfrm flipH="1">
            <a:off x="3748148" y="3739235"/>
            <a:ext cx="1178171" cy="2708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8292AC44-0E14-A24A-AF19-181A15273C3C}"/>
              </a:ext>
            </a:extLst>
          </p:cNvPr>
          <p:cNvCxnSpPr>
            <a:cxnSpLocks/>
          </p:cNvCxnSpPr>
          <p:nvPr/>
        </p:nvCxnSpPr>
        <p:spPr>
          <a:xfrm>
            <a:off x="8812516" y="3739235"/>
            <a:ext cx="1386552" cy="2708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81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119BD5C-6889-6D45-A4FE-0854BE9F2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174" y="5002932"/>
            <a:ext cx="7777694" cy="262250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1A029B3-C880-2B4B-9A66-C34DE2521652}"/>
              </a:ext>
            </a:extLst>
          </p:cNvPr>
          <p:cNvSpPr/>
          <p:nvPr/>
        </p:nvSpPr>
        <p:spPr>
          <a:xfrm>
            <a:off x="1544211" y="2755062"/>
            <a:ext cx="2678723" cy="826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2800"/>
              <a:t>对称密码</a:t>
            </a:r>
            <a:endParaRPr kumimoji="1" lang="en-US" altLang="zh-CN" sz="28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27B1260-E757-BF4E-B988-A9C42C9F2BE2}"/>
              </a:ext>
            </a:extLst>
          </p:cNvPr>
          <p:cNvSpPr/>
          <p:nvPr/>
        </p:nvSpPr>
        <p:spPr>
          <a:xfrm>
            <a:off x="1544209" y="6269025"/>
            <a:ext cx="2678724" cy="826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2000"/>
              <a:t>公钥密码</a:t>
            </a:r>
            <a:endParaRPr kumimoji="1" lang="en-US" altLang="zh-CN" sz="2000"/>
          </a:p>
          <a:p>
            <a:pPr algn="ctr"/>
            <a:r>
              <a:rPr kumimoji="1" lang="zh-CN" altLang="en-US" sz="2000"/>
              <a:t>（非对称密码）</a:t>
            </a:r>
            <a:endParaRPr kumimoji="1" lang="en-US" altLang="zh-CN" sz="2000"/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45FC0C29-4F5F-4B4F-866B-E42AE09A01A7}"/>
              </a:ext>
            </a:extLst>
          </p:cNvPr>
          <p:cNvCxnSpPr/>
          <p:nvPr/>
        </p:nvCxnSpPr>
        <p:spPr>
          <a:xfrm>
            <a:off x="1544210" y="4794311"/>
            <a:ext cx="112501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B1D2F3B2-AA3A-A840-8DB9-654492835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698" y="1770889"/>
            <a:ext cx="7814646" cy="2794822"/>
          </a:xfrm>
          <a:prstGeom prst="rect">
            <a:avLst/>
          </a:prstGeom>
        </p:spPr>
      </p:pic>
      <p:sp>
        <p:nvSpPr>
          <p:cNvPr id="12" name="双大括号 11">
            <a:extLst>
              <a:ext uri="{FF2B5EF4-FFF2-40B4-BE49-F238E27FC236}">
                <a16:creationId xmlns:a16="http://schemas.microsoft.com/office/drawing/2014/main" id="{DF5499E0-756E-6949-A62F-A9B0A293E960}"/>
              </a:ext>
            </a:extLst>
          </p:cNvPr>
          <p:cNvSpPr/>
          <p:nvPr/>
        </p:nvSpPr>
        <p:spPr>
          <a:xfrm>
            <a:off x="7579779" y="1831850"/>
            <a:ext cx="2664000" cy="403315"/>
          </a:xfrm>
          <a:prstGeom prst="bracePair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4" name="双大括号 13">
            <a:extLst>
              <a:ext uri="{FF2B5EF4-FFF2-40B4-BE49-F238E27FC236}">
                <a16:creationId xmlns:a16="http://schemas.microsoft.com/office/drawing/2014/main" id="{AFD49300-D494-D140-AFAF-0DCD248F6C89}"/>
              </a:ext>
            </a:extLst>
          </p:cNvPr>
          <p:cNvSpPr/>
          <p:nvPr/>
        </p:nvSpPr>
        <p:spPr>
          <a:xfrm>
            <a:off x="7579779" y="5002933"/>
            <a:ext cx="2664000" cy="403315"/>
          </a:xfrm>
          <a:prstGeom prst="bracePair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122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CD37AD4-286A-2D4A-B668-AC5D7C56F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590" y="3266821"/>
            <a:ext cx="5374158" cy="21438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47BA13A-71B4-C345-8CE3-AF44992041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411" y="3266821"/>
            <a:ext cx="5361787" cy="2060723"/>
          </a:xfrm>
          <a:prstGeom prst="rect">
            <a:avLst/>
          </a:prstGeom>
        </p:spPr>
      </p:pic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571206EE-D0B9-D041-8C3D-AD1BD6E73241}"/>
              </a:ext>
            </a:extLst>
          </p:cNvPr>
          <p:cNvCxnSpPr>
            <a:cxnSpLocks/>
          </p:cNvCxnSpPr>
          <p:nvPr/>
        </p:nvCxnSpPr>
        <p:spPr>
          <a:xfrm>
            <a:off x="7105545" y="2365167"/>
            <a:ext cx="648" cy="3818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65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24D3883-0B42-CF46-9538-681ED7305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332" y="2609323"/>
            <a:ext cx="4862122" cy="48555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3C6834C-B410-1B43-BB93-F456A788F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686" y="2609324"/>
            <a:ext cx="4742244" cy="4921321"/>
          </a:xfrm>
          <a:prstGeom prst="rect">
            <a:avLst/>
          </a:prstGeom>
        </p:spPr>
      </p:pic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F1B3E444-F0BD-B74A-99AE-D0E6A90ADB0A}"/>
              </a:ext>
            </a:extLst>
          </p:cNvPr>
          <p:cNvCxnSpPr>
            <a:cxnSpLocks/>
          </p:cNvCxnSpPr>
          <p:nvPr/>
        </p:nvCxnSpPr>
        <p:spPr>
          <a:xfrm>
            <a:off x="7009941" y="1627228"/>
            <a:ext cx="0" cy="5871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72E283C-362E-5044-9AE0-3BD6AE581247}"/>
              </a:ext>
            </a:extLst>
          </p:cNvPr>
          <p:cNvSpPr/>
          <p:nvPr/>
        </p:nvSpPr>
        <p:spPr>
          <a:xfrm>
            <a:off x="2470025" y="1627230"/>
            <a:ext cx="3449053" cy="5614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2400"/>
              <a:t>加密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F707B99-C17A-9C47-B1BE-3E9C70C744D2}"/>
              </a:ext>
            </a:extLst>
          </p:cNvPr>
          <p:cNvSpPr/>
          <p:nvPr/>
        </p:nvSpPr>
        <p:spPr>
          <a:xfrm>
            <a:off x="8183447" y="1627229"/>
            <a:ext cx="3449053" cy="5614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2400"/>
              <a:t>解密</a:t>
            </a:r>
          </a:p>
        </p:txBody>
      </p:sp>
    </p:spTree>
    <p:extLst>
      <p:ext uri="{BB962C8B-B14F-4D97-AF65-F5344CB8AC3E}">
        <p14:creationId xmlns:p14="http://schemas.microsoft.com/office/powerpoint/2010/main" val="400872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39228CC-1D37-7C40-AD57-73C28C963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349" y="1628954"/>
            <a:ext cx="2476500" cy="3822700"/>
          </a:xfrm>
          <a:prstGeom prst="rect">
            <a:avLst/>
          </a:prstGeom>
        </p:spPr>
      </p:pic>
      <p:sp>
        <p:nvSpPr>
          <p:cNvPr id="7" name="圆角矩形 6">
            <a:extLst>
              <a:ext uri="{FF2B5EF4-FFF2-40B4-BE49-F238E27FC236}">
                <a16:creationId xmlns:a16="http://schemas.microsoft.com/office/drawing/2014/main" id="{0DCEB697-E480-1A46-A4BF-34EDF38C7650}"/>
              </a:ext>
            </a:extLst>
          </p:cNvPr>
          <p:cNvSpPr/>
          <p:nvPr/>
        </p:nvSpPr>
        <p:spPr>
          <a:xfrm>
            <a:off x="5607911" y="3731970"/>
            <a:ext cx="2723322" cy="75537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/>
              <a:t>单向散列函数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F9D90AA-BDC7-D54E-82C3-5B60D99A7298}"/>
              </a:ext>
            </a:extLst>
          </p:cNvPr>
          <p:cNvSpPr/>
          <p:nvPr/>
        </p:nvSpPr>
        <p:spPr>
          <a:xfrm>
            <a:off x="5712273" y="5088663"/>
            <a:ext cx="2514600" cy="5168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/>
              <a:t>散列值</a:t>
            </a:r>
          </a:p>
        </p:txBody>
      </p:sp>
      <p:sp>
        <p:nvSpPr>
          <p:cNvPr id="9" name="圆角矩形标注 8">
            <a:extLst>
              <a:ext uri="{FF2B5EF4-FFF2-40B4-BE49-F238E27FC236}">
                <a16:creationId xmlns:a16="http://schemas.microsoft.com/office/drawing/2014/main" id="{0649B047-5F8C-4F49-AD2A-A07C6A7AF492}"/>
              </a:ext>
            </a:extLst>
          </p:cNvPr>
          <p:cNvSpPr/>
          <p:nvPr/>
        </p:nvSpPr>
        <p:spPr>
          <a:xfrm>
            <a:off x="5595487" y="2115271"/>
            <a:ext cx="2748170" cy="1012899"/>
          </a:xfrm>
          <a:prstGeom prst="wedgeRoundRectCallout">
            <a:avLst>
              <a:gd name="adj1" fmla="val -43767"/>
              <a:gd name="adj2" fmla="val 669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en-US" altLang="zh-CN"/>
          </a:p>
          <a:p>
            <a:r>
              <a:rPr kumimoji="1" lang="zh-CN" altLang="en-US"/>
              <a:t>消息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明天上午</a:t>
            </a:r>
            <a:r>
              <a:rPr kumimoji="1" lang="en-US" altLang="zh-CN"/>
              <a:t>.......</a:t>
            </a:r>
            <a:endParaRPr kumimoji="1" lang="zh-CN" altLang="en-US"/>
          </a:p>
          <a:p>
            <a:pPr algn="ctr"/>
            <a:endParaRPr kumimoji="1" lang="zh-CN" altLang="en-US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FAD3622B-3C4B-5B4C-BF0F-C4CDB3ED0383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6969572" y="3128170"/>
            <a:ext cx="0" cy="60380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4CC2322C-00CB-FB46-95EA-19012B957FB7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6969573" y="4487344"/>
            <a:ext cx="1" cy="60131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06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8F5597A-0044-1A45-951F-06FE915EF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679" y="5175122"/>
            <a:ext cx="4863631" cy="27579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62AAB7F-CCC5-D041-BE86-2FFA2419F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936" y="2758646"/>
            <a:ext cx="5099948" cy="4127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99E3680-DD5F-A54C-90BF-6A33AE058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799" y="2158686"/>
            <a:ext cx="4576368" cy="244662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9A560E9-9BBF-4948-A80B-EE489803E2D0}"/>
              </a:ext>
            </a:extLst>
          </p:cNvPr>
          <p:cNvSpPr/>
          <p:nvPr/>
        </p:nvSpPr>
        <p:spPr>
          <a:xfrm>
            <a:off x="2622166" y="1527354"/>
            <a:ext cx="261538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/>
              <a:t>不可逆向计算出消息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B77D5BF-A9CA-C149-8A80-A51AA27F1A59}"/>
              </a:ext>
            </a:extLst>
          </p:cNvPr>
          <p:cNvSpPr/>
          <p:nvPr/>
        </p:nvSpPr>
        <p:spPr>
          <a:xfrm>
            <a:off x="2556053" y="4822396"/>
            <a:ext cx="261538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/>
              <a:t>散列值长度固定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E15E8DB-558D-8C46-80CF-6D81EAF33037}"/>
              </a:ext>
            </a:extLst>
          </p:cNvPr>
          <p:cNvSpPr/>
          <p:nvPr/>
        </p:nvSpPr>
        <p:spPr>
          <a:xfrm>
            <a:off x="7988375" y="2263158"/>
            <a:ext cx="3168191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/>
              <a:t>消息改变，散列值就变</a:t>
            </a:r>
          </a:p>
        </p:txBody>
      </p:sp>
    </p:spTree>
    <p:extLst>
      <p:ext uri="{BB962C8B-B14F-4D97-AF65-F5344CB8AC3E}">
        <p14:creationId xmlns:p14="http://schemas.microsoft.com/office/powerpoint/2010/main" val="333160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7241CFF-0A20-0B46-88B9-FD0AA4E33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343" y="2349932"/>
            <a:ext cx="4228859" cy="496141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BE04EAC-ACB6-6A47-AB35-FC4E16EF6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281" y="2177314"/>
            <a:ext cx="3504075" cy="530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03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70664CD-9961-A14F-9CA8-9F25B141D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160" y="2770573"/>
            <a:ext cx="3488522" cy="48212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7D63CB1-E004-AD43-9AD3-BD375C332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706" y="2846551"/>
            <a:ext cx="4933019" cy="466926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33B7CC6-AD3D-FD42-9D79-81BFE23A1ED0}"/>
              </a:ext>
            </a:extLst>
          </p:cNvPr>
          <p:cNvSpPr/>
          <p:nvPr/>
        </p:nvSpPr>
        <p:spPr>
          <a:xfrm>
            <a:off x="3259666" y="2016676"/>
            <a:ext cx="2913017" cy="587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/>
              <a:t>数据是否修改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F5690B8-F0F3-C64D-AC37-84CA167A7D5E}"/>
              </a:ext>
            </a:extLst>
          </p:cNvPr>
          <p:cNvSpPr/>
          <p:nvPr/>
        </p:nvSpPr>
        <p:spPr>
          <a:xfrm>
            <a:off x="8166576" y="2016675"/>
            <a:ext cx="2913017" cy="587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/>
              <a:t>软件是否修改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305B5EB-65DD-AF45-96F6-489D9995A23D}"/>
              </a:ext>
            </a:extLst>
          </p:cNvPr>
          <p:cNvSpPr/>
          <p:nvPr/>
        </p:nvSpPr>
        <p:spPr>
          <a:xfrm>
            <a:off x="9046142" y="6010163"/>
            <a:ext cx="1110343" cy="14369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100"/>
              <a:t>官网：</a:t>
            </a:r>
            <a:r>
              <a:rPr kumimoji="1" lang="en-US" altLang="zh-CN" sz="1100"/>
              <a:t>SHA1</a:t>
            </a:r>
            <a:endParaRPr kumimoji="1" lang="zh-CN" altLang="en-US" sz="1100"/>
          </a:p>
        </p:txBody>
      </p:sp>
    </p:spTree>
    <p:extLst>
      <p:ext uri="{BB962C8B-B14F-4D97-AF65-F5344CB8AC3E}">
        <p14:creationId xmlns:p14="http://schemas.microsoft.com/office/powerpoint/2010/main" val="323098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1369</TotalTime>
  <Words>381</Words>
  <Application>Microsoft Macintosh PowerPoint</Application>
  <PresentationFormat>自定义</PresentationFormat>
  <Paragraphs>218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等线</vt:lpstr>
      <vt:lpstr>等线 Light</vt:lpstr>
      <vt:lpstr>微软雅黑</vt:lpstr>
      <vt:lpstr>Arial</vt:lpstr>
      <vt:lpstr>Calibri</vt:lpstr>
      <vt:lpstr>Calibri Light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翁恒丛</dc:creator>
  <cp:lastModifiedBy>翁恒丛</cp:lastModifiedBy>
  <cp:revision>109</cp:revision>
  <dcterms:created xsi:type="dcterms:W3CDTF">2018-11-01T14:04:51Z</dcterms:created>
  <dcterms:modified xsi:type="dcterms:W3CDTF">2018-11-02T12:54:10Z</dcterms:modified>
</cp:coreProperties>
</file>